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75" r:id="rId7"/>
    <p:sldId id="276" r:id="rId8"/>
    <p:sldId id="277" r:id="rId9"/>
    <p:sldId id="278" r:id="rId10"/>
    <p:sldId id="262" r:id="rId11"/>
    <p:sldId id="280" r:id="rId12"/>
    <p:sldId id="281" r:id="rId13"/>
    <p:sldId id="279" r:id="rId14"/>
    <p:sldId id="282" r:id="rId15"/>
    <p:sldId id="273" r:id="rId16"/>
    <p:sldId id="286" r:id="rId17"/>
    <p:sldId id="289" r:id="rId18"/>
    <p:sldId id="292" r:id="rId19"/>
    <p:sldId id="287" r:id="rId20"/>
    <p:sldId id="290" r:id="rId21"/>
    <p:sldId id="291" r:id="rId22"/>
    <p:sldId id="284" r:id="rId23"/>
    <p:sldId id="261" r:id="rId24"/>
    <p:sldId id="260" r:id="rId25"/>
    <p:sldId id="294" r:id="rId26"/>
    <p:sldId id="270" r:id="rId27"/>
    <p:sldId id="265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Paytone One" panose="020B0604020202020204" charset="0"/>
      <p:regular r:id="rId34"/>
    </p:embeddedFont>
    <p:embeddedFont>
      <p:font typeface="Quicksand Bold" panose="020B0604020202020204" charset="0"/>
      <p:regular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Segoe UI Light" panose="020B0502040204020203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rning Objectives" id="{E856B8F6-EEB0-495E-BD01-72C34261E73F}">
          <p14:sldIdLst>
            <p14:sldId id="256"/>
            <p14:sldId id="258"/>
          </p14:sldIdLst>
        </p14:section>
        <p14:section name="ORIENTATION: Where is the water?" id="{3C2B9C05-B4CF-4B44-82D3-C6B5CD527759}">
          <p14:sldIdLst>
            <p14:sldId id="275"/>
            <p14:sldId id="276"/>
          </p14:sldIdLst>
        </p14:section>
        <p14:section name="Reading and BIG Questions" id="{3A4F85BB-6F5D-45E1-91A6-1F8FCC63D7AA}">
          <p14:sldIdLst>
            <p14:sldId id="277"/>
            <p14:sldId id="278"/>
            <p14:sldId id="262"/>
            <p14:sldId id="280"/>
            <p14:sldId id="281"/>
            <p14:sldId id="279"/>
            <p14:sldId id="282"/>
          </p14:sldIdLst>
        </p14:section>
        <p14:section name="Explainer and Cloze Activity" id="{D022E8F6-C829-46BE-858D-570184F3FD8D}">
          <p14:sldIdLst>
            <p14:sldId id="273"/>
            <p14:sldId id="286"/>
            <p14:sldId id="289"/>
            <p14:sldId id="292"/>
            <p14:sldId id="287"/>
            <p14:sldId id="290"/>
            <p14:sldId id="291"/>
          </p14:sldIdLst>
        </p14:section>
        <p14:section name="Higher complexity diagram" id="{B82443D9-B5DB-42F9-93F1-23DCB0A3D482}">
          <p14:sldIdLst>
            <p14:sldId id="284"/>
          </p14:sldIdLst>
        </p14:section>
        <p14:section name="Revisit and Reflect: Where is the Water?" id="{B5166F6B-D325-499E-B03A-92E37FA82AF1}">
          <p14:sldIdLst>
            <p14:sldId id="261"/>
          </p14:sldIdLst>
        </p14:section>
        <p14:section name="Pictionary Plenary" id="{3716AF4C-0D1E-45B2-ACE5-5B812C04A392}">
          <p14:sldIdLst>
            <p14:sldId id="260"/>
            <p14:sldId id="294"/>
          </p14:sldIdLst>
        </p14:section>
        <p14:section name="Conclusion and Extension" id="{40656B51-0E2D-4EB0-B9DF-BE81942EB20C}">
          <p14:sldIdLst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cDonald" initials="JM" lastIdx="1" clrIdx="0">
    <p:extLst>
      <p:ext uri="{19B8F6BF-5375-455C-9EA6-DF929625EA0E}">
        <p15:presenceInfo xmlns:p15="http://schemas.microsoft.com/office/powerpoint/2012/main" userId="S-1-5-21-2119859746-1063529058-1249771876-20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B19"/>
    <a:srgbClr val="1488D6"/>
    <a:srgbClr val="A0D9F6"/>
    <a:srgbClr val="190852"/>
    <a:srgbClr val="62C5EF"/>
    <a:srgbClr val="F5D6C1"/>
    <a:srgbClr val="FF8E46"/>
    <a:srgbClr val="E66F1F"/>
    <a:srgbClr val="D66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88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3E03A-5A29-46B1-BADC-2367A1AD77D4}" type="datetimeFigureOut">
              <a:rPr lang="en-AU" smtClean="0"/>
              <a:t>16/05/2023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D4F-7570-4B9C-BBD5-D3E97D52A9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59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3ED4F-7570-4B9C-BBD5-D3E97D52A91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30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8.svg"/><Relationship Id="rId2" Type="http://schemas.openxmlformats.org/officeDocument/2006/relationships/image" Target="../media/image54.jpe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sv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57.png"/><Relationship Id="rId11" Type="http://schemas.openxmlformats.org/officeDocument/2006/relationships/image" Target="../media/image6.svg"/><Relationship Id="rId5" Type="http://schemas.openxmlformats.org/officeDocument/2006/relationships/image" Target="../media/image6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4" Type="http://schemas.openxmlformats.org/officeDocument/2006/relationships/audio" Target="../media/audio1.wav"/><Relationship Id="rId9" Type="http://schemas.openxmlformats.org/officeDocument/2006/relationships/image" Target="../media/image62.svg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8.sv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12" Type="http://schemas.openxmlformats.org/officeDocument/2006/relationships/image" Target="../media/image5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8.png"/><Relationship Id="rId18" Type="http://schemas.openxmlformats.org/officeDocument/2006/relationships/image" Target="../media/image16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6.svg"/><Relationship Id="rId4" Type="http://schemas.openxmlformats.org/officeDocument/2006/relationships/image" Target="../media/image31.svg"/><Relationship Id="rId9" Type="http://schemas.openxmlformats.org/officeDocument/2006/relationships/image" Target="../media/image5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ldkKmxaGlw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sv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svg"/><Relationship Id="rId5" Type="http://schemas.openxmlformats.org/officeDocument/2006/relationships/image" Target="../media/image49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48.png"/><Relationship Id="rId9" Type="http://schemas.openxmlformats.org/officeDocument/2006/relationships/image" Target="../media/image6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80789" y="0"/>
            <a:ext cx="4701724" cy="2222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03755" y="6100871"/>
            <a:ext cx="8431059" cy="9504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23086">
            <a:off x="166746" y="-4626437"/>
            <a:ext cx="5323671" cy="7857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897882">
            <a:off x="15681947" y="7636750"/>
            <a:ext cx="3154705" cy="2291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689017" y="6978775"/>
            <a:ext cx="5181796" cy="51064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56970" y="2787599"/>
            <a:ext cx="10003302" cy="318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"/>
              </a:rPr>
              <a:t>The Natural Water Cycle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423086">
            <a:off x="-24920" y="-4936755"/>
            <a:ext cx="5323671" cy="785777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DD1A515-3DC1-4CCF-B212-C59A59A602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85328" y="8091807"/>
            <a:ext cx="474658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,500+ Planet Earth Australia Stock Photos, Pictures &amp; Royalty-Free Images  - iStock">
            <a:extLst>
              <a:ext uri="{FF2B5EF4-FFF2-40B4-BE49-F238E27FC236}">
                <a16:creationId xmlns:a16="http://schemas.microsoft.com/office/drawing/2014/main" id="{9BF3950E-2AAA-49D5-87F6-23A76EA3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07" y="0"/>
            <a:ext cx="10363200" cy="103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5543D974-7BE1-46EF-897A-43E9E2B5357D}"/>
              </a:ext>
            </a:extLst>
          </p:cNvPr>
          <p:cNvSpPr txBox="1"/>
          <p:nvPr/>
        </p:nvSpPr>
        <p:spPr>
          <a:xfrm>
            <a:off x="685800" y="1488281"/>
            <a:ext cx="6462719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190852"/>
                </a:solidFill>
                <a:latin typeface="Quicksand Bold" panose="020B0604020202020204" charset="0"/>
              </a:rPr>
              <a:t>All the water we have is on Earth. </a:t>
            </a:r>
          </a:p>
          <a:p>
            <a:pPr algn="ctr"/>
            <a:endParaRPr lang="en-US" sz="8000" dirty="0">
              <a:solidFill>
                <a:srgbClr val="190852"/>
              </a:solidFill>
              <a:latin typeface="Quicksand Bold" panose="020B0604020202020204" charset="0"/>
            </a:endParaRPr>
          </a:p>
          <a:p>
            <a:pPr algn="ctr"/>
            <a:r>
              <a:rPr lang="en-US" sz="8000" dirty="0">
                <a:solidFill>
                  <a:srgbClr val="190852"/>
                </a:solidFill>
                <a:latin typeface="Quicksand Bold" panose="020B0604020202020204" charset="0"/>
              </a:rPr>
              <a:t>There is no more. </a:t>
            </a:r>
          </a:p>
        </p:txBody>
      </p:sp>
    </p:spTree>
    <p:extLst>
      <p:ext uri="{BB962C8B-B14F-4D97-AF65-F5344CB8AC3E}">
        <p14:creationId xmlns:p14="http://schemas.microsoft.com/office/powerpoint/2010/main" val="380546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543D974-7BE1-46EF-897A-43E9E2B5357D}"/>
              </a:ext>
            </a:extLst>
          </p:cNvPr>
          <p:cNvSpPr txBox="1"/>
          <p:nvPr/>
        </p:nvSpPr>
        <p:spPr>
          <a:xfrm>
            <a:off x="609600" y="1257300"/>
            <a:ext cx="7010399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190852"/>
                </a:solidFill>
                <a:latin typeface="Quicksand Bold" panose="020B0604020202020204" charset="0"/>
              </a:rPr>
              <a:t>Water is constantly on the move. </a:t>
            </a:r>
          </a:p>
          <a:p>
            <a:r>
              <a:rPr lang="en-US" sz="5400" dirty="0">
                <a:solidFill>
                  <a:srgbClr val="190852"/>
                </a:solidFill>
                <a:latin typeface="Quicksand Bold" panose="020B0604020202020204" charset="0"/>
              </a:rPr>
              <a:t> </a:t>
            </a:r>
          </a:p>
          <a:p>
            <a:r>
              <a:rPr lang="en-US" sz="5400" dirty="0">
                <a:solidFill>
                  <a:srgbClr val="190852"/>
                </a:solidFill>
                <a:latin typeface="Quicksand Bold" panose="020B0604020202020204" charset="0"/>
              </a:rPr>
              <a:t>It can be in lots of places.</a:t>
            </a:r>
          </a:p>
          <a:p>
            <a:r>
              <a:rPr lang="en-US" sz="5400" dirty="0">
                <a:solidFill>
                  <a:srgbClr val="190852"/>
                </a:solidFill>
                <a:latin typeface="Quicksand Bold" panose="020B0604020202020204" charset="0"/>
              </a:rPr>
              <a:t>  </a:t>
            </a:r>
          </a:p>
          <a:p>
            <a:r>
              <a:rPr lang="en-US" sz="5400" dirty="0">
                <a:solidFill>
                  <a:srgbClr val="190852"/>
                </a:solidFill>
                <a:latin typeface="Quicksand Bold" panose="020B0604020202020204" charset="0"/>
              </a:rPr>
              <a:t>We call this movement </a:t>
            </a:r>
            <a:r>
              <a:rPr lang="en-US" sz="5400" i="1" dirty="0">
                <a:solidFill>
                  <a:srgbClr val="190852"/>
                </a:solidFill>
                <a:latin typeface="Quicksand Bold" panose="020B0604020202020204" charset="0"/>
              </a:rPr>
              <a:t>The Natural Water Cycle.</a:t>
            </a:r>
          </a:p>
          <a:p>
            <a:endParaRPr lang="en-US" sz="6000" i="1" dirty="0">
              <a:solidFill>
                <a:srgbClr val="190852"/>
              </a:solidFill>
              <a:latin typeface="Quicksand Bold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0E141-4D22-46D4-BB42-B81BD6341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80789" y="0"/>
            <a:ext cx="4701724" cy="2222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23086">
            <a:off x="-1217320" y="-4974172"/>
            <a:ext cx="5323671" cy="78577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97882">
            <a:off x="15681947" y="7636750"/>
            <a:ext cx="3154705" cy="2291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073084" y="7462332"/>
            <a:ext cx="5181796" cy="51064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52849" y="1115853"/>
            <a:ext cx="9257855" cy="8271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11500" dirty="0">
                <a:solidFill>
                  <a:srgbClr val="190852"/>
                </a:solidFill>
                <a:latin typeface="Paytone One"/>
              </a:rPr>
              <a:t>What are the parts of the Natural Water Cycle?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423086">
            <a:off x="-1408986" y="-5284490"/>
            <a:ext cx="5323671" cy="7857779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E7E13C55-60D4-4BAC-A3C0-3C85F8822897}"/>
              </a:ext>
            </a:extLst>
          </p:cNvPr>
          <p:cNvSpPr txBox="1"/>
          <p:nvPr/>
        </p:nvSpPr>
        <p:spPr>
          <a:xfrm>
            <a:off x="11570907" y="3467100"/>
            <a:ext cx="6019764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u="sng" dirty="0">
                <a:solidFill>
                  <a:srgbClr val="1488D6"/>
                </a:solidFill>
                <a:latin typeface="Quicksand Bold" panose="020B0604020202020204" charset="0"/>
              </a:rPr>
              <a:t>TASK: </a:t>
            </a:r>
            <a:r>
              <a:rPr lang="en-US" sz="5400" dirty="0">
                <a:solidFill>
                  <a:srgbClr val="1488D6"/>
                </a:solidFill>
                <a:latin typeface="Quicksand Bold" panose="020B0604020202020204" charset="0"/>
              </a:rPr>
              <a:t>Complete Part A and Part B as we discuss. </a:t>
            </a:r>
            <a:endParaRPr lang="en-US" sz="6000" i="1" dirty="0">
              <a:solidFill>
                <a:srgbClr val="1488D6"/>
              </a:solidFill>
              <a:latin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17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3130B-4074-4508-98C1-0F085CA8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" y="20378"/>
            <a:ext cx="11564679" cy="10315229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FFF1891-0620-4C0D-AA35-28BFA5236610}"/>
              </a:ext>
            </a:extLst>
          </p:cNvPr>
          <p:cNvSpPr txBox="1"/>
          <p:nvPr/>
        </p:nvSpPr>
        <p:spPr>
          <a:xfrm>
            <a:off x="11582399" y="266700"/>
            <a:ext cx="646271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190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Bold" panose="020B0604020202020204" charset="0"/>
              </a:rPr>
              <a:t>Evaporation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4B67AB1-7761-4B47-94C9-266EB4F38247}"/>
              </a:ext>
            </a:extLst>
          </p:cNvPr>
          <p:cNvSpPr txBox="1"/>
          <p:nvPr/>
        </p:nvSpPr>
        <p:spPr>
          <a:xfrm>
            <a:off x="12070558" y="2095500"/>
            <a:ext cx="54864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The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sun heats water </a:t>
            </a:r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bodies across Earth, causing the liquid water to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transform</a:t>
            </a:r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 into water vapour. </a:t>
            </a:r>
          </a:p>
          <a:p>
            <a:endParaRPr lang="en-AU" sz="4400" dirty="0">
              <a:solidFill>
                <a:srgbClr val="190852"/>
              </a:solidFill>
              <a:latin typeface="Quicksand Bold" panose="020B0604020202020204" charset="0"/>
            </a:endParaRPr>
          </a:p>
          <a:p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The vapour (or gas) is light enough to rise into the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atmosphere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AA7555-8C04-4925-862A-B5F009AF2300}"/>
              </a:ext>
            </a:extLst>
          </p:cNvPr>
          <p:cNvSpPr/>
          <p:nvPr/>
        </p:nvSpPr>
        <p:spPr>
          <a:xfrm>
            <a:off x="8686800" y="2857500"/>
            <a:ext cx="2819400" cy="142720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A38D5B-74B6-4790-8B5B-64B6BD58A413}"/>
              </a:ext>
            </a:extLst>
          </p:cNvPr>
          <p:cNvSpPr/>
          <p:nvPr/>
        </p:nvSpPr>
        <p:spPr>
          <a:xfrm>
            <a:off x="5105399" y="1497806"/>
            <a:ext cx="2424525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C54077-7807-4CF8-B386-802A43C21925}"/>
              </a:ext>
            </a:extLst>
          </p:cNvPr>
          <p:cNvSpPr/>
          <p:nvPr/>
        </p:nvSpPr>
        <p:spPr>
          <a:xfrm>
            <a:off x="318674" y="1566386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49043C-4B4D-40FE-8765-624ACD7E6DBA}"/>
              </a:ext>
            </a:extLst>
          </p:cNvPr>
          <p:cNvSpPr/>
          <p:nvPr/>
        </p:nvSpPr>
        <p:spPr>
          <a:xfrm>
            <a:off x="5037861" y="4620934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AB7132-9E57-43CF-BD01-BE5A8952BC68}"/>
              </a:ext>
            </a:extLst>
          </p:cNvPr>
          <p:cNvSpPr/>
          <p:nvPr/>
        </p:nvSpPr>
        <p:spPr>
          <a:xfrm>
            <a:off x="457200" y="8267700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3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3130B-4074-4508-98C1-0F085CA8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28" y="9871"/>
            <a:ext cx="11564679" cy="10315229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FFF1891-0620-4C0D-AA35-28BFA5236610}"/>
              </a:ext>
            </a:extLst>
          </p:cNvPr>
          <p:cNvSpPr txBox="1"/>
          <p:nvPr/>
        </p:nvSpPr>
        <p:spPr>
          <a:xfrm>
            <a:off x="11526251" y="190500"/>
            <a:ext cx="646271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190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Bold" panose="020B0604020202020204" charset="0"/>
              </a:rPr>
              <a:t>Transpiration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4B67AB1-7761-4B47-94C9-266EB4F38247}"/>
              </a:ext>
            </a:extLst>
          </p:cNvPr>
          <p:cNvSpPr txBox="1"/>
          <p:nvPr/>
        </p:nvSpPr>
        <p:spPr>
          <a:xfrm>
            <a:off x="11785810" y="2019300"/>
            <a:ext cx="59436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Water is absorbed by a plant’s roots </a:t>
            </a:r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as a liquid, then travels up to its leaves before it is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released as water vapour </a:t>
            </a:r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through the plant’s stomata into </a:t>
            </a:r>
          </a:p>
          <a:p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the atmosphere.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B13BD-A5F5-4139-B526-BB900492974F}"/>
              </a:ext>
            </a:extLst>
          </p:cNvPr>
          <p:cNvSpPr/>
          <p:nvPr/>
        </p:nvSpPr>
        <p:spPr>
          <a:xfrm>
            <a:off x="4800600" y="4249698"/>
            <a:ext cx="2819400" cy="142720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51B3FF-E37C-4166-A542-AD775F5E106F}"/>
              </a:ext>
            </a:extLst>
          </p:cNvPr>
          <p:cNvSpPr/>
          <p:nvPr/>
        </p:nvSpPr>
        <p:spPr>
          <a:xfrm>
            <a:off x="5029200" y="1409700"/>
            <a:ext cx="2356987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5A4B32-74EB-475B-A6F6-510DDA0D51AD}"/>
              </a:ext>
            </a:extLst>
          </p:cNvPr>
          <p:cNvSpPr/>
          <p:nvPr/>
        </p:nvSpPr>
        <p:spPr>
          <a:xfrm>
            <a:off x="318674" y="1566386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9E10D9-C69E-4A2C-88D8-F6DE528B4600}"/>
              </a:ext>
            </a:extLst>
          </p:cNvPr>
          <p:cNvSpPr/>
          <p:nvPr/>
        </p:nvSpPr>
        <p:spPr>
          <a:xfrm>
            <a:off x="5037861" y="4620934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CAB703-B237-4D05-91C4-AC758F364BB3}"/>
              </a:ext>
            </a:extLst>
          </p:cNvPr>
          <p:cNvSpPr/>
          <p:nvPr/>
        </p:nvSpPr>
        <p:spPr>
          <a:xfrm>
            <a:off x="457200" y="8267700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17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 Part of Stomata 21450261 Vector Art at Vecteezy">
            <a:extLst>
              <a:ext uri="{FF2B5EF4-FFF2-40B4-BE49-F238E27FC236}">
                <a16:creationId xmlns:a16="http://schemas.microsoft.com/office/drawing/2014/main" id="{B8D68274-BB86-446D-9CDC-B022B031B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52"/>
          <a:stretch/>
        </p:blipFill>
        <p:spPr bwMode="auto">
          <a:xfrm>
            <a:off x="1943100" y="-22860"/>
            <a:ext cx="14401800" cy="102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1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3130B-4074-4508-98C1-0F085CA8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28" y="9871"/>
            <a:ext cx="11564679" cy="10315229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FFF1891-0620-4C0D-AA35-28BFA5236610}"/>
              </a:ext>
            </a:extLst>
          </p:cNvPr>
          <p:cNvSpPr txBox="1"/>
          <p:nvPr/>
        </p:nvSpPr>
        <p:spPr>
          <a:xfrm>
            <a:off x="11582399" y="266700"/>
            <a:ext cx="646271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190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Bold" panose="020B0604020202020204" charset="0"/>
              </a:rPr>
              <a:t>Condensation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4B67AB1-7761-4B47-94C9-266EB4F38247}"/>
              </a:ext>
            </a:extLst>
          </p:cNvPr>
          <p:cNvSpPr txBox="1"/>
          <p:nvPr/>
        </p:nvSpPr>
        <p:spPr>
          <a:xfrm>
            <a:off x="12065423" y="1856601"/>
            <a:ext cx="59436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800" dirty="0">
                <a:solidFill>
                  <a:srgbClr val="190852"/>
                </a:solidFill>
                <a:latin typeface="Quicksand Bold" panose="020B0604020202020204" charset="0"/>
              </a:rPr>
              <a:t>Water vapour rises into the air where the </a:t>
            </a:r>
            <a:r>
              <a:rPr lang="en-AU" sz="48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temperature becomes colder</a:t>
            </a:r>
            <a:r>
              <a:rPr lang="en-AU" sz="4800" dirty="0">
                <a:solidFill>
                  <a:srgbClr val="190852"/>
                </a:solidFill>
                <a:latin typeface="Quicksand Bold" panose="020B0604020202020204" charset="0"/>
              </a:rPr>
              <a:t>, and condenses </a:t>
            </a:r>
          </a:p>
          <a:p>
            <a:r>
              <a:rPr lang="en-AU" sz="4800" dirty="0">
                <a:solidFill>
                  <a:srgbClr val="190852"/>
                </a:solidFill>
                <a:latin typeface="Quicksand Bold" panose="020B0604020202020204" charset="0"/>
              </a:rPr>
              <a:t>the water vapour into small droplets which </a:t>
            </a:r>
            <a:r>
              <a:rPr lang="en-AU" sz="48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form clouds</a:t>
            </a:r>
            <a:r>
              <a:rPr lang="en-AU" sz="4800" dirty="0">
                <a:solidFill>
                  <a:srgbClr val="190852"/>
                </a:solidFill>
                <a:latin typeface="Quicksand Bold" panose="020B0604020202020204" charset="0"/>
              </a:rPr>
              <a:t>.</a:t>
            </a:r>
            <a:endParaRPr lang="en-AU" sz="4800" dirty="0">
              <a:solidFill>
                <a:srgbClr val="190852"/>
              </a:solidFill>
              <a:highlight>
                <a:srgbClr val="FFFF00"/>
              </a:highlight>
              <a:latin typeface="Quicksand Bold" panose="020B060402020202020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F4765C-3922-4EB2-BC90-8322A1B6D1F7}"/>
              </a:ext>
            </a:extLst>
          </p:cNvPr>
          <p:cNvSpPr/>
          <p:nvPr/>
        </p:nvSpPr>
        <p:spPr>
          <a:xfrm>
            <a:off x="4800600" y="1125498"/>
            <a:ext cx="2819400" cy="142720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1C8FD1-CC77-47C0-99FE-A61A26C6EFCF}"/>
              </a:ext>
            </a:extLst>
          </p:cNvPr>
          <p:cNvSpPr/>
          <p:nvPr/>
        </p:nvSpPr>
        <p:spPr>
          <a:xfrm>
            <a:off x="5105400" y="1485900"/>
            <a:ext cx="2286000" cy="685800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C01FF1-8B29-4827-8C33-B0C8AB301D09}"/>
              </a:ext>
            </a:extLst>
          </p:cNvPr>
          <p:cNvSpPr/>
          <p:nvPr/>
        </p:nvSpPr>
        <p:spPr>
          <a:xfrm>
            <a:off x="318674" y="1566386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AADD35-D1D3-4ABA-AEDE-B2BEE52C621D}"/>
              </a:ext>
            </a:extLst>
          </p:cNvPr>
          <p:cNvSpPr/>
          <p:nvPr/>
        </p:nvSpPr>
        <p:spPr>
          <a:xfrm>
            <a:off x="457200" y="8267700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04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3130B-4074-4508-98C1-0F085CA8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28" y="9871"/>
            <a:ext cx="11564679" cy="10315229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FFF1891-0620-4C0D-AA35-28BFA5236610}"/>
              </a:ext>
            </a:extLst>
          </p:cNvPr>
          <p:cNvSpPr txBox="1"/>
          <p:nvPr/>
        </p:nvSpPr>
        <p:spPr>
          <a:xfrm>
            <a:off x="11582399" y="266700"/>
            <a:ext cx="646271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190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Bold" panose="020B0604020202020204" charset="0"/>
              </a:rPr>
              <a:t>Precipitation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B13BD-A5F5-4139-B526-BB900492974F}"/>
              </a:ext>
            </a:extLst>
          </p:cNvPr>
          <p:cNvSpPr/>
          <p:nvPr/>
        </p:nvSpPr>
        <p:spPr>
          <a:xfrm>
            <a:off x="76200" y="1201698"/>
            <a:ext cx="2819400" cy="142720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901EDB6-F7D6-465A-A533-B00231A4C6A0}"/>
              </a:ext>
            </a:extLst>
          </p:cNvPr>
          <p:cNvSpPr txBox="1"/>
          <p:nvPr/>
        </p:nvSpPr>
        <p:spPr>
          <a:xfrm>
            <a:off x="11963400" y="1818501"/>
            <a:ext cx="59436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3600" dirty="0">
                <a:solidFill>
                  <a:srgbClr val="190852"/>
                </a:solidFill>
                <a:latin typeface="Quicksand Bold" panose="020B0604020202020204" charset="0"/>
              </a:rPr>
              <a:t>When so much water has condensed in the clouds that the air cannot support its weight, </a:t>
            </a:r>
            <a:r>
              <a:rPr lang="en-AU" sz="36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water falls from the clouds</a:t>
            </a:r>
            <a:r>
              <a:rPr lang="en-AU" sz="3600" dirty="0">
                <a:solidFill>
                  <a:srgbClr val="190852"/>
                </a:solidFill>
                <a:latin typeface="Quicksand Bold" panose="020B0604020202020204" charset="0"/>
              </a:rPr>
              <a:t> as rain, hail, sleet or snow. </a:t>
            </a:r>
          </a:p>
          <a:p>
            <a:endParaRPr lang="en-AU" sz="3600" dirty="0">
              <a:solidFill>
                <a:srgbClr val="190852"/>
              </a:solidFill>
              <a:latin typeface="Quicksand Bold" panose="020B0604020202020204" charset="0"/>
            </a:endParaRPr>
          </a:p>
          <a:p>
            <a:r>
              <a:rPr lang="en-AU" sz="3600" dirty="0">
                <a:solidFill>
                  <a:srgbClr val="190852"/>
                </a:solidFill>
                <a:latin typeface="Quicksand Bold" panose="020B0604020202020204" charset="0"/>
              </a:rPr>
              <a:t>Much of </a:t>
            </a:r>
            <a:r>
              <a:rPr lang="en-AU" sz="36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this water flows across the land  </a:t>
            </a:r>
            <a:r>
              <a:rPr lang="en-AU" sz="3600" dirty="0">
                <a:solidFill>
                  <a:srgbClr val="190852"/>
                </a:solidFill>
                <a:latin typeface="Quicksand Bold" panose="020B0604020202020204" charset="0"/>
              </a:rPr>
              <a:t>and collects in rivers, lakes and, eventually, the ocean. </a:t>
            </a:r>
            <a:endParaRPr lang="en-AU" sz="3600" dirty="0">
              <a:solidFill>
                <a:srgbClr val="190852"/>
              </a:solidFill>
              <a:highlight>
                <a:srgbClr val="FFFF00"/>
              </a:highlight>
              <a:latin typeface="Quicksand Bold" panose="020B060402020202020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7F40E-241F-43C3-AD63-8FB9B5A62E2C}"/>
              </a:ext>
            </a:extLst>
          </p:cNvPr>
          <p:cNvSpPr/>
          <p:nvPr/>
        </p:nvSpPr>
        <p:spPr>
          <a:xfrm>
            <a:off x="318674" y="1566386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441852-6DCE-40DA-BA28-7D732A01FBC7}"/>
              </a:ext>
            </a:extLst>
          </p:cNvPr>
          <p:cNvSpPr/>
          <p:nvPr/>
        </p:nvSpPr>
        <p:spPr>
          <a:xfrm>
            <a:off x="457200" y="8267700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4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3130B-4074-4508-98C1-0F085CA8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" y="-34431"/>
            <a:ext cx="11564679" cy="10315229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FFF1891-0620-4C0D-AA35-28BFA5236610}"/>
              </a:ext>
            </a:extLst>
          </p:cNvPr>
          <p:cNvSpPr txBox="1"/>
          <p:nvPr/>
        </p:nvSpPr>
        <p:spPr>
          <a:xfrm>
            <a:off x="11582399" y="266700"/>
            <a:ext cx="646271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190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Bold" panose="020B0604020202020204" charset="0"/>
              </a:rPr>
              <a:t>Ground Water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34B67AB1-7761-4B47-94C9-266EB4F38247}"/>
              </a:ext>
            </a:extLst>
          </p:cNvPr>
          <p:cNvSpPr txBox="1"/>
          <p:nvPr/>
        </p:nvSpPr>
        <p:spPr>
          <a:xfrm>
            <a:off x="11963400" y="1562100"/>
            <a:ext cx="5943600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Some of the water infiltrates into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the ground and gathers in the cracks and pores of rocks</a:t>
            </a:r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, forming groundwater. </a:t>
            </a:r>
          </a:p>
          <a:p>
            <a:endParaRPr lang="en-AU" sz="4400" dirty="0">
              <a:solidFill>
                <a:srgbClr val="190852"/>
              </a:solidFill>
              <a:latin typeface="Quicksand Bold" panose="020B0604020202020204" charset="0"/>
            </a:endParaRPr>
          </a:p>
          <a:p>
            <a:r>
              <a:rPr lang="en-AU" sz="4400" dirty="0">
                <a:solidFill>
                  <a:srgbClr val="190852"/>
                </a:solidFill>
                <a:latin typeface="Quicksand Bold" panose="020B0604020202020204" charset="0"/>
              </a:rPr>
              <a:t>These areas of water-filled crevices are called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 panose="020B0604020202020204" charset="0"/>
              </a:rPr>
              <a:t>aquifers.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B13BD-A5F5-4139-B526-BB900492974F}"/>
              </a:ext>
            </a:extLst>
          </p:cNvPr>
          <p:cNvSpPr/>
          <p:nvPr/>
        </p:nvSpPr>
        <p:spPr>
          <a:xfrm>
            <a:off x="152400" y="7831098"/>
            <a:ext cx="2819400" cy="142720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277418-CC7F-4168-8C51-BCA52E1A2129}"/>
              </a:ext>
            </a:extLst>
          </p:cNvPr>
          <p:cNvSpPr/>
          <p:nvPr/>
        </p:nvSpPr>
        <p:spPr>
          <a:xfrm>
            <a:off x="381000" y="8191500"/>
            <a:ext cx="2424526" cy="757714"/>
          </a:xfrm>
          <a:prstGeom prst="roundRect">
            <a:avLst/>
          </a:prstGeom>
          <a:solidFill>
            <a:srgbClr val="F8D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6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8D4F1-4DB2-4329-9D15-2F1F397FD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7932"/>
            <a:ext cx="14554200" cy="10279068"/>
          </a:xfrm>
          <a:prstGeom prst="rect">
            <a:avLst/>
          </a:prstGeom>
        </p:spPr>
      </p:pic>
      <p:pic>
        <p:nvPicPr>
          <p:cNvPr id="3" name="Picture 14">
            <a:extLst>
              <a:ext uri="{FF2B5EF4-FFF2-40B4-BE49-F238E27FC236}">
                <a16:creationId xmlns:a16="http://schemas.microsoft.com/office/drawing/2014/main" id="{FAAA516A-492D-4FF9-8BED-04A53F9F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5488">
            <a:off x="14539560" y="-2937225"/>
            <a:ext cx="6602765" cy="4858093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EE536D28-A613-45BB-AED6-98F4D24FE1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5373569" y="8643926"/>
            <a:ext cx="2652470" cy="3915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E45999-37C2-4070-9625-EA500AEE51D5}"/>
              </a:ext>
            </a:extLst>
          </p:cNvPr>
          <p:cNvSpPr/>
          <p:nvPr/>
        </p:nvSpPr>
        <p:spPr>
          <a:xfrm>
            <a:off x="9906000" y="1638300"/>
            <a:ext cx="533400" cy="152400"/>
          </a:xfrm>
          <a:prstGeom prst="rect">
            <a:avLst/>
          </a:prstGeom>
          <a:solidFill>
            <a:srgbClr val="A0D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990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42E4667B-4C00-4734-8F80-88FC195CE3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69965" y="9366033"/>
            <a:ext cx="1702269" cy="913035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5EE1E13B-3B69-4AF7-9F60-19181FBC92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407810" y="8803163"/>
            <a:ext cx="849710" cy="94412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C46F25F-09DE-491B-8721-72FEEFA005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201178">
            <a:off x="-2807245" y="-1154162"/>
            <a:ext cx="5614490" cy="413095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638D81D-8663-4B7A-A543-513FAA5821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9903296">
            <a:off x="-1249704" y="-1467481"/>
            <a:ext cx="3154705" cy="2291105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BC4BD4A8-C3F0-4228-A6A1-F196D8BEF683}"/>
              </a:ext>
            </a:extLst>
          </p:cNvPr>
          <p:cNvSpPr txBox="1"/>
          <p:nvPr/>
        </p:nvSpPr>
        <p:spPr>
          <a:xfrm>
            <a:off x="6781800" y="1172580"/>
            <a:ext cx="5257800" cy="523220"/>
          </a:xfrm>
          <a:prstGeom prst="rect">
            <a:avLst/>
          </a:prstGeom>
          <a:solidFill>
            <a:srgbClr val="62C5EF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3400" dirty="0">
                <a:solidFill>
                  <a:srgbClr val="190852"/>
                </a:solidFill>
                <a:latin typeface="Quicksand Bold" panose="020B0604020202020204" charset="0"/>
              </a:rPr>
              <a:t>The Natural Water Cycle</a:t>
            </a:r>
            <a:endParaRPr lang="en-US" sz="3400" i="1" dirty="0">
              <a:solidFill>
                <a:srgbClr val="190852"/>
              </a:solidFill>
              <a:latin typeface="Quicksand Bold" panose="020B060402020202020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0DDDE996-C6BF-4A37-85B5-CA5E7401FF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073084" y="7462332"/>
            <a:ext cx="5181796" cy="51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743687" y="3070778"/>
            <a:ext cx="13235332" cy="5116784"/>
            <a:chOff x="0" y="0"/>
            <a:chExt cx="2602724" cy="348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895600" y="2208920"/>
            <a:ext cx="23469600" cy="6840500"/>
            <a:chOff x="0" y="0"/>
            <a:chExt cx="2602724" cy="348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CFE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643589" y="7821711"/>
            <a:ext cx="5395669" cy="7964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44800" y="-2745094"/>
            <a:ext cx="6602765" cy="485809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-381000" y="248588"/>
            <a:ext cx="13639313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CFEFF"/>
                </a:solidFill>
                <a:latin typeface="Paytone One Bold"/>
              </a:rPr>
              <a:t>Learning Objectives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8470" y="2511020"/>
            <a:ext cx="16045766" cy="5571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AU" sz="5601" dirty="0">
                <a:solidFill>
                  <a:srgbClr val="1488D6"/>
                </a:solidFill>
                <a:latin typeface="Quicksand Bold"/>
              </a:rPr>
              <a:t>Students will…  </a:t>
            </a:r>
          </a:p>
          <a:p>
            <a:endParaRPr lang="en-AU" sz="5601" dirty="0">
              <a:solidFill>
                <a:srgbClr val="1488D6"/>
              </a:solidFill>
              <a:latin typeface="Quicksand Bold"/>
            </a:endParaRPr>
          </a:p>
          <a:p>
            <a:pPr marL="857250" indent="-857250">
              <a:spcAft>
                <a:spcPts val="600"/>
              </a:spcAft>
              <a:buFontTx/>
              <a:buChar char="-"/>
            </a:pPr>
            <a:r>
              <a:rPr lang="en-AU" sz="4800" b="1" dirty="0">
                <a:solidFill>
                  <a:srgbClr val="190852"/>
                </a:solidFill>
                <a:latin typeface="Quicksand Bold"/>
              </a:rPr>
              <a:t>Critically reflect on the significance of the natural water cycle to our planet. </a:t>
            </a:r>
          </a:p>
          <a:p>
            <a:pPr marL="857250" indent="-857250">
              <a:spcAft>
                <a:spcPts val="600"/>
              </a:spcAft>
              <a:buFontTx/>
              <a:buChar char="-"/>
            </a:pPr>
            <a:r>
              <a:rPr lang="en-AU" sz="4800" b="1" dirty="0">
                <a:solidFill>
                  <a:srgbClr val="190852"/>
                </a:solidFill>
                <a:latin typeface="Quicksand Bold"/>
              </a:rPr>
              <a:t>understand how water moves through the water cycle.</a:t>
            </a:r>
          </a:p>
          <a:p>
            <a:pPr marL="857250" indent="-857250">
              <a:spcAft>
                <a:spcPts val="600"/>
              </a:spcAft>
              <a:buFontTx/>
              <a:buChar char="-"/>
            </a:pPr>
            <a:r>
              <a:rPr lang="en-AU" sz="4800" b="1" dirty="0">
                <a:solidFill>
                  <a:srgbClr val="190852"/>
                </a:solidFill>
                <a:latin typeface="Quicksand Bold"/>
              </a:rPr>
              <a:t>identify the processes of the natural water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759891"/>
            <a:ext cx="16230600" cy="2155009"/>
            <a:chOff x="0" y="0"/>
            <a:chExt cx="4274726" cy="1711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067879">
            <a:off x="15477945" y="8027157"/>
            <a:ext cx="2484075" cy="31344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063775">
            <a:off x="729149" y="2068980"/>
            <a:ext cx="1806132" cy="19342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3239" y="-1001116"/>
            <a:ext cx="6012122" cy="2029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88650" y="-2388553"/>
            <a:ext cx="4030989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57270" y="3344578"/>
            <a:ext cx="14759129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At the start of the lesson we brainstormed for ‘water locations’ – Let’s look at them again.</a:t>
            </a:r>
          </a:p>
          <a:p>
            <a:pPr>
              <a:lnSpc>
                <a:spcPts val="5040"/>
              </a:lnSpc>
            </a:pPr>
            <a:endParaRPr lang="en-AU" sz="4400" dirty="0">
              <a:solidFill>
                <a:srgbClr val="190852"/>
              </a:solidFill>
              <a:latin typeface="Quicksand Bold"/>
            </a:endParaRPr>
          </a:p>
          <a:p>
            <a:pPr>
              <a:lnSpc>
                <a:spcPts val="5040"/>
              </a:lnSpc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Q: What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/>
              </a:rPr>
              <a:t>parts of the water cycle </a:t>
            </a:r>
            <a:r>
              <a:rPr lang="en-AU" sz="4400" dirty="0">
                <a:solidFill>
                  <a:srgbClr val="190852"/>
                </a:solidFill>
                <a:latin typeface="Quicksand Bold"/>
              </a:rPr>
              <a:t>are present in the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/>
              </a:rPr>
              <a:t>water locations </a:t>
            </a:r>
            <a:r>
              <a:rPr lang="en-AU" sz="4400" dirty="0">
                <a:solidFill>
                  <a:srgbClr val="190852"/>
                </a:solidFill>
                <a:latin typeface="Quicksand Bold"/>
              </a:rPr>
              <a:t>we thought about at the start of the lesson?</a:t>
            </a:r>
          </a:p>
          <a:p>
            <a:pPr>
              <a:lnSpc>
                <a:spcPts val="5040"/>
              </a:lnSpc>
            </a:pPr>
            <a:endParaRPr lang="en-AU" sz="4400" dirty="0">
              <a:solidFill>
                <a:srgbClr val="190852"/>
              </a:solidFill>
              <a:latin typeface="Quicksand Bold"/>
            </a:endParaRPr>
          </a:p>
          <a:p>
            <a:pPr>
              <a:lnSpc>
                <a:spcPts val="5040"/>
              </a:lnSpc>
            </a:pPr>
            <a:r>
              <a:rPr lang="en-AU" sz="4400" dirty="0">
                <a:solidFill>
                  <a:srgbClr val="190852"/>
                </a:solidFill>
                <a:latin typeface="Quicksand Bold"/>
              </a:rPr>
              <a:t>Q: Some of these locations are in </a:t>
            </a:r>
            <a:r>
              <a:rPr lang="en-AU" sz="4400" dirty="0">
                <a:solidFill>
                  <a:srgbClr val="190852"/>
                </a:solidFill>
                <a:highlight>
                  <a:srgbClr val="FFFF00"/>
                </a:highlight>
                <a:latin typeface="Quicksand Bold"/>
              </a:rPr>
              <a:t>our home </a:t>
            </a:r>
            <a:r>
              <a:rPr lang="en-AU" sz="4400" dirty="0">
                <a:solidFill>
                  <a:srgbClr val="190852"/>
                </a:solidFill>
                <a:latin typeface="Quicksand Bold"/>
              </a:rPr>
              <a:t>– does that mean we play a part in the Natural Water Cycle?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92893" y="857250"/>
            <a:ext cx="805982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"/>
              </a:rPr>
              <a:t>Let’s Reflect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82391"/>
            <a:ext cx="16344901" cy="6234058"/>
            <a:chOff x="0" y="-38100"/>
            <a:chExt cx="4304830" cy="1795155"/>
          </a:xfrm>
        </p:grpSpPr>
        <p:sp>
          <p:nvSpPr>
            <p:cNvPr id="3" name="Freeform 3"/>
            <p:cNvSpPr/>
            <p:nvPr/>
          </p:nvSpPr>
          <p:spPr>
            <a:xfrm>
              <a:off x="30104" y="4554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FEFF"/>
            </a:solidFill>
          </p:spPr>
          <p:txBody>
            <a:bodyPr/>
            <a:lstStyle/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AU" sz="7200" dirty="0">
                  <a:solidFill>
                    <a:srgbClr val="190852"/>
                  </a:solidFill>
                  <a:latin typeface="Quicksand Bold" panose="020B0604020202020204" charset="0"/>
                </a:rPr>
                <a:t>I need FIVE volunteers!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AU" sz="7200" dirty="0">
                  <a:solidFill>
                    <a:srgbClr val="190852"/>
                  </a:solidFill>
                  <a:latin typeface="Quicksand Bold" panose="020B0604020202020204" charset="0"/>
                </a:rPr>
                <a:t>Each answer will be a KEY WORD from today’s lesson. 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AU" sz="7200" dirty="0">
                  <a:solidFill>
                    <a:srgbClr val="190852"/>
                  </a:solidFill>
                  <a:latin typeface="Quicksand Bold" panose="020B0604020202020204" charset="0"/>
                </a:rPr>
                <a:t>Can our class volunteers guess them all within the time?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87884">
            <a:off x="16245863" y="888167"/>
            <a:ext cx="2484075" cy="31344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53239" y="-1001116"/>
            <a:ext cx="6012122" cy="20298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88650" y="-2388553"/>
            <a:ext cx="4030989" cy="411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1500" y="1619627"/>
            <a:ext cx="17145000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"/>
              </a:rPr>
              <a:t>Water Cycle Pictionary!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939ABEB9-34B4-4A3F-8298-D6C03DA9CF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2928735">
            <a:off x="-327638" y="8139667"/>
            <a:ext cx="2484075" cy="3134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Donut 326"/>
          <p:cNvSpPr/>
          <p:nvPr/>
        </p:nvSpPr>
        <p:spPr>
          <a:xfrm>
            <a:off x="236592" y="-3555244"/>
            <a:ext cx="17727684" cy="17727684"/>
          </a:xfrm>
          <a:prstGeom prst="donut">
            <a:avLst>
              <a:gd name="adj" fmla="val 130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30116" y="-3555244"/>
            <a:ext cx="17727684" cy="17727684"/>
          </a:xfrm>
          <a:prstGeom prst="donut">
            <a:avLst>
              <a:gd name="adj" fmla="val 130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</a:endParaRPr>
          </a:p>
        </p:txBody>
      </p:sp>
      <p:sp>
        <p:nvSpPr>
          <p:cNvPr id="44" name="Rectangle 2054"/>
          <p:cNvSpPr/>
          <p:nvPr/>
        </p:nvSpPr>
        <p:spPr>
          <a:xfrm>
            <a:off x="7312991" y="0"/>
            <a:ext cx="10975010" cy="10287000"/>
          </a:xfrm>
          <a:custGeom>
            <a:avLst/>
            <a:gdLst/>
            <a:ahLst/>
            <a:cxnLst/>
            <a:rect l="l" t="t" r="r" b="b"/>
            <a:pathLst>
              <a:path w="5487505" h="5143500">
                <a:moveTo>
                  <a:pt x="0" y="0"/>
                </a:moveTo>
                <a:lnTo>
                  <a:pt x="47625" y="0"/>
                </a:lnTo>
                <a:lnTo>
                  <a:pt x="1436914" y="0"/>
                </a:lnTo>
                <a:lnTo>
                  <a:pt x="1479334" y="0"/>
                </a:lnTo>
                <a:lnTo>
                  <a:pt x="4499992" y="0"/>
                </a:lnTo>
                <a:lnTo>
                  <a:pt x="4547617" y="0"/>
                </a:lnTo>
                <a:lnTo>
                  <a:pt x="5445085" y="0"/>
                </a:lnTo>
                <a:lnTo>
                  <a:pt x="5487505" y="0"/>
                </a:lnTo>
                <a:lnTo>
                  <a:pt x="5487505" y="5143500"/>
                </a:lnTo>
                <a:lnTo>
                  <a:pt x="5445085" y="5143500"/>
                </a:lnTo>
                <a:lnTo>
                  <a:pt x="4547617" y="5143500"/>
                </a:lnTo>
                <a:lnTo>
                  <a:pt x="4499992" y="5143500"/>
                </a:lnTo>
                <a:lnTo>
                  <a:pt x="1479334" y="5143500"/>
                </a:lnTo>
                <a:lnTo>
                  <a:pt x="1436914" y="5143500"/>
                </a:lnTo>
                <a:lnTo>
                  <a:pt x="47625" y="5143500"/>
                </a:lnTo>
                <a:lnTo>
                  <a:pt x="0" y="5143500"/>
                </a:lnTo>
                <a:lnTo>
                  <a:pt x="0" y="4654475"/>
                </a:lnTo>
                <a:cubicBezTo>
                  <a:pt x="1116410" y="4607013"/>
                  <a:pt x="2006030" y="3686129"/>
                  <a:pt x="2006030" y="2557463"/>
                </a:cubicBezTo>
                <a:cubicBezTo>
                  <a:pt x="2006030" y="1428797"/>
                  <a:pt x="1116410" y="507914"/>
                  <a:pt x="0" y="460451"/>
                </a:cubicBezTo>
                <a:close/>
              </a:path>
            </a:pathLst>
          </a:custGeom>
          <a:solidFill>
            <a:srgbClr val="1488D6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grpSp>
        <p:nvGrpSpPr>
          <p:cNvPr id="2060" name="Group 2059"/>
          <p:cNvGrpSpPr/>
          <p:nvPr/>
        </p:nvGrpSpPr>
        <p:grpSpPr>
          <a:xfrm>
            <a:off x="788284" y="-1269999"/>
            <a:ext cx="12785724" cy="12785726"/>
            <a:chOff x="1325563" y="-635000"/>
            <a:chExt cx="6392862" cy="6392863"/>
          </a:xfrm>
        </p:grpSpPr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5281613" y="604838"/>
              <a:ext cx="2020887" cy="3427413"/>
            </a:xfrm>
            <a:custGeom>
              <a:avLst/>
              <a:gdLst>
                <a:gd name="T0" fmla="*/ 317 w 539"/>
                <a:gd name="T1" fmla="*/ 238 h 914"/>
                <a:gd name="T2" fmla="*/ 279 w 539"/>
                <a:gd name="T3" fmla="*/ 239 h 914"/>
                <a:gd name="T4" fmla="*/ 355 w 539"/>
                <a:gd name="T5" fmla="*/ 521 h 914"/>
                <a:gd name="T6" fmla="*/ 194 w 539"/>
                <a:gd name="T7" fmla="*/ 914 h 914"/>
                <a:gd name="T8" fmla="*/ 378 w 539"/>
                <a:gd name="T9" fmla="*/ 862 h 914"/>
                <a:gd name="T10" fmla="*/ 424 w 539"/>
                <a:gd name="T11" fmla="*/ 804 h 914"/>
                <a:gd name="T12" fmla="*/ 400 w 539"/>
                <a:gd name="T13" fmla="*/ 739 h 914"/>
                <a:gd name="T14" fmla="*/ 363 w 539"/>
                <a:gd name="T15" fmla="*/ 708 h 914"/>
                <a:gd name="T16" fmla="*/ 364 w 539"/>
                <a:gd name="T17" fmla="*/ 705 h 914"/>
                <a:gd name="T18" fmla="*/ 397 w 539"/>
                <a:gd name="T19" fmla="*/ 723 h 914"/>
                <a:gd name="T20" fmla="*/ 402 w 539"/>
                <a:gd name="T21" fmla="*/ 722 h 914"/>
                <a:gd name="T22" fmla="*/ 483 w 539"/>
                <a:gd name="T23" fmla="*/ 712 h 914"/>
                <a:gd name="T24" fmla="*/ 528 w 539"/>
                <a:gd name="T25" fmla="*/ 638 h 914"/>
                <a:gd name="T26" fmla="*/ 492 w 539"/>
                <a:gd name="T27" fmla="*/ 578 h 914"/>
                <a:gd name="T28" fmla="*/ 458 w 539"/>
                <a:gd name="T29" fmla="*/ 548 h 914"/>
                <a:gd name="T30" fmla="*/ 490 w 539"/>
                <a:gd name="T31" fmla="*/ 538 h 914"/>
                <a:gd name="T32" fmla="*/ 528 w 539"/>
                <a:gd name="T33" fmla="*/ 446 h 914"/>
                <a:gd name="T34" fmla="*/ 486 w 539"/>
                <a:gd name="T35" fmla="*/ 393 h 914"/>
                <a:gd name="T36" fmla="*/ 429 w 539"/>
                <a:gd name="T37" fmla="*/ 360 h 914"/>
                <a:gd name="T38" fmla="*/ 437 w 539"/>
                <a:gd name="T39" fmla="*/ 281 h 914"/>
                <a:gd name="T40" fmla="*/ 380 w 539"/>
                <a:gd name="T41" fmla="*/ 240 h 914"/>
                <a:gd name="T42" fmla="*/ 369 w 539"/>
                <a:gd name="T43" fmla="*/ 241 h 914"/>
                <a:gd name="T44" fmla="*/ 317 w 539"/>
                <a:gd name="T45" fmla="*/ 238 h 914"/>
                <a:gd name="T46" fmla="*/ 155 w 539"/>
                <a:gd name="T47" fmla="*/ 0 h 914"/>
                <a:gd name="T48" fmla="*/ 0 w 539"/>
                <a:gd name="T49" fmla="*/ 1 h 914"/>
                <a:gd name="T50" fmla="*/ 142 w 539"/>
                <a:gd name="T51" fmla="*/ 82 h 914"/>
                <a:gd name="T52" fmla="*/ 155 w 539"/>
                <a:gd name="T53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9" h="914">
                  <a:moveTo>
                    <a:pt x="317" y="238"/>
                  </a:moveTo>
                  <a:cubicBezTo>
                    <a:pt x="306" y="238"/>
                    <a:pt x="293" y="239"/>
                    <a:pt x="279" y="239"/>
                  </a:cubicBezTo>
                  <a:cubicBezTo>
                    <a:pt x="328" y="322"/>
                    <a:pt x="355" y="419"/>
                    <a:pt x="355" y="521"/>
                  </a:cubicBezTo>
                  <a:cubicBezTo>
                    <a:pt x="355" y="674"/>
                    <a:pt x="294" y="813"/>
                    <a:pt x="194" y="914"/>
                  </a:cubicBezTo>
                  <a:cubicBezTo>
                    <a:pt x="296" y="897"/>
                    <a:pt x="362" y="869"/>
                    <a:pt x="378" y="862"/>
                  </a:cubicBezTo>
                  <a:cubicBezTo>
                    <a:pt x="400" y="856"/>
                    <a:pt x="419" y="833"/>
                    <a:pt x="424" y="804"/>
                  </a:cubicBezTo>
                  <a:cubicBezTo>
                    <a:pt x="428" y="776"/>
                    <a:pt x="418" y="751"/>
                    <a:pt x="400" y="739"/>
                  </a:cubicBezTo>
                  <a:cubicBezTo>
                    <a:pt x="391" y="730"/>
                    <a:pt x="379" y="719"/>
                    <a:pt x="363" y="708"/>
                  </a:cubicBezTo>
                  <a:cubicBezTo>
                    <a:pt x="363" y="707"/>
                    <a:pt x="364" y="706"/>
                    <a:pt x="364" y="705"/>
                  </a:cubicBezTo>
                  <a:cubicBezTo>
                    <a:pt x="373" y="716"/>
                    <a:pt x="385" y="723"/>
                    <a:pt x="397" y="723"/>
                  </a:cubicBezTo>
                  <a:cubicBezTo>
                    <a:pt x="399" y="723"/>
                    <a:pt x="400" y="723"/>
                    <a:pt x="402" y="722"/>
                  </a:cubicBezTo>
                  <a:cubicBezTo>
                    <a:pt x="483" y="712"/>
                    <a:pt x="483" y="712"/>
                    <a:pt x="483" y="712"/>
                  </a:cubicBezTo>
                  <a:cubicBezTo>
                    <a:pt x="510" y="709"/>
                    <a:pt x="530" y="676"/>
                    <a:pt x="528" y="638"/>
                  </a:cubicBezTo>
                  <a:cubicBezTo>
                    <a:pt x="526" y="609"/>
                    <a:pt x="511" y="586"/>
                    <a:pt x="492" y="578"/>
                  </a:cubicBezTo>
                  <a:cubicBezTo>
                    <a:pt x="484" y="570"/>
                    <a:pt x="473" y="559"/>
                    <a:pt x="458" y="548"/>
                  </a:cubicBezTo>
                  <a:cubicBezTo>
                    <a:pt x="490" y="538"/>
                    <a:pt x="490" y="538"/>
                    <a:pt x="490" y="538"/>
                  </a:cubicBezTo>
                  <a:cubicBezTo>
                    <a:pt x="522" y="527"/>
                    <a:pt x="539" y="486"/>
                    <a:pt x="528" y="446"/>
                  </a:cubicBezTo>
                  <a:cubicBezTo>
                    <a:pt x="522" y="420"/>
                    <a:pt x="505" y="401"/>
                    <a:pt x="486" y="393"/>
                  </a:cubicBezTo>
                  <a:cubicBezTo>
                    <a:pt x="478" y="386"/>
                    <a:pt x="458" y="372"/>
                    <a:pt x="429" y="360"/>
                  </a:cubicBezTo>
                  <a:cubicBezTo>
                    <a:pt x="446" y="341"/>
                    <a:pt x="450" y="309"/>
                    <a:pt x="437" y="281"/>
                  </a:cubicBezTo>
                  <a:cubicBezTo>
                    <a:pt x="425" y="255"/>
                    <a:pt x="402" y="240"/>
                    <a:pt x="380" y="240"/>
                  </a:cubicBezTo>
                  <a:cubicBezTo>
                    <a:pt x="376" y="240"/>
                    <a:pt x="373" y="240"/>
                    <a:pt x="369" y="241"/>
                  </a:cubicBezTo>
                  <a:cubicBezTo>
                    <a:pt x="356" y="240"/>
                    <a:pt x="339" y="238"/>
                    <a:pt x="317" y="238"/>
                  </a:cubicBezTo>
                  <a:moveTo>
                    <a:pt x="15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2" y="21"/>
                    <a:pt x="99" y="49"/>
                    <a:pt x="142" y="82"/>
                  </a:cubicBezTo>
                  <a:cubicBezTo>
                    <a:pt x="176" y="46"/>
                    <a:pt x="155" y="0"/>
                    <a:pt x="155" y="0"/>
                  </a:cubicBezTo>
                </a:path>
              </a:pathLst>
            </a:custGeom>
            <a:solidFill>
              <a:schemeClr val="tx1">
                <a:alpha val="23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grpSp>
          <p:nvGrpSpPr>
            <p:cNvPr id="4" name="Group 6"/>
            <p:cNvGrpSpPr>
              <a:grpSpLocks noChangeAspect="1"/>
            </p:cNvGrpSpPr>
            <p:nvPr/>
          </p:nvGrpSpPr>
          <p:grpSpPr bwMode="auto">
            <a:xfrm>
              <a:off x="1325563" y="-635000"/>
              <a:ext cx="6392862" cy="6392863"/>
              <a:chOff x="865" y="-394"/>
              <a:chExt cx="4027" cy="4027"/>
            </a:xfrm>
          </p:grpSpPr>
          <p:sp>
            <p:nvSpPr>
              <p:cNvPr id="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-392"/>
                <a:ext cx="4025" cy="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865" y="-394"/>
                <a:ext cx="4025" cy="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1555" y="414"/>
                <a:ext cx="2646" cy="2161"/>
              </a:xfrm>
              <a:custGeom>
                <a:avLst/>
                <a:gdLst>
                  <a:gd name="T0" fmla="*/ 755 w 1110"/>
                  <a:gd name="T1" fmla="*/ 0 h 925"/>
                  <a:gd name="T2" fmla="*/ 755 w 1110"/>
                  <a:gd name="T3" fmla="*/ 0 h 925"/>
                  <a:gd name="T4" fmla="*/ 736 w 1110"/>
                  <a:gd name="T5" fmla="*/ 1 h 925"/>
                  <a:gd name="T6" fmla="*/ 735 w 1110"/>
                  <a:gd name="T7" fmla="*/ 0 h 925"/>
                  <a:gd name="T8" fmla="*/ 727 w 1110"/>
                  <a:gd name="T9" fmla="*/ 2 h 925"/>
                  <a:gd name="T10" fmla="*/ 727 w 1110"/>
                  <a:gd name="T11" fmla="*/ 1 h 925"/>
                  <a:gd name="T12" fmla="*/ 553 w 1110"/>
                  <a:gd name="T13" fmla="*/ 100 h 925"/>
                  <a:gd name="T14" fmla="*/ 369 w 1110"/>
                  <a:gd name="T15" fmla="*/ 385 h 925"/>
                  <a:gd name="T16" fmla="*/ 348 w 1110"/>
                  <a:gd name="T17" fmla="*/ 411 h 925"/>
                  <a:gd name="T18" fmla="*/ 251 w 1110"/>
                  <a:gd name="T19" fmla="*/ 411 h 925"/>
                  <a:gd name="T20" fmla="*/ 251 w 1110"/>
                  <a:gd name="T21" fmla="*/ 390 h 925"/>
                  <a:gd name="T22" fmla="*/ 174 w 1110"/>
                  <a:gd name="T23" fmla="*/ 390 h 925"/>
                  <a:gd name="T24" fmla="*/ 174 w 1110"/>
                  <a:gd name="T25" fmla="*/ 376 h 925"/>
                  <a:gd name="T26" fmla="*/ 29 w 1110"/>
                  <a:gd name="T27" fmla="*/ 376 h 925"/>
                  <a:gd name="T28" fmla="*/ 0 w 1110"/>
                  <a:gd name="T29" fmla="*/ 555 h 925"/>
                  <a:gd name="T30" fmla="*/ 4 w 1110"/>
                  <a:gd name="T31" fmla="*/ 623 h 925"/>
                  <a:gd name="T32" fmla="*/ 115 w 1110"/>
                  <a:gd name="T33" fmla="*/ 867 h 925"/>
                  <a:gd name="T34" fmla="*/ 174 w 1110"/>
                  <a:gd name="T35" fmla="*/ 867 h 925"/>
                  <a:gd name="T36" fmla="*/ 174 w 1110"/>
                  <a:gd name="T37" fmla="*/ 854 h 925"/>
                  <a:gd name="T38" fmla="*/ 251 w 1110"/>
                  <a:gd name="T39" fmla="*/ 854 h 925"/>
                  <a:gd name="T40" fmla="*/ 251 w 1110"/>
                  <a:gd name="T41" fmla="*/ 833 h 925"/>
                  <a:gd name="T42" fmla="*/ 426 w 1110"/>
                  <a:gd name="T43" fmla="*/ 833 h 925"/>
                  <a:gd name="T44" fmla="*/ 692 w 1110"/>
                  <a:gd name="T45" fmla="*/ 920 h 925"/>
                  <a:gd name="T46" fmla="*/ 796 w 1110"/>
                  <a:gd name="T47" fmla="*/ 925 h 925"/>
                  <a:gd name="T48" fmla="*/ 949 w 1110"/>
                  <a:gd name="T49" fmla="*/ 913 h 925"/>
                  <a:gd name="T50" fmla="*/ 949 w 1110"/>
                  <a:gd name="T51" fmla="*/ 913 h 925"/>
                  <a:gd name="T52" fmla="*/ 1110 w 1110"/>
                  <a:gd name="T53" fmla="*/ 520 h 925"/>
                  <a:gd name="T54" fmla="*/ 1034 w 1110"/>
                  <a:gd name="T55" fmla="*/ 238 h 925"/>
                  <a:gd name="T56" fmla="*/ 1034 w 1110"/>
                  <a:gd name="T57" fmla="*/ 238 h 925"/>
                  <a:gd name="T58" fmla="*/ 866 w 1110"/>
                  <a:gd name="T59" fmla="*/ 258 h 925"/>
                  <a:gd name="T60" fmla="*/ 863 w 1110"/>
                  <a:gd name="T61" fmla="*/ 257 h 925"/>
                  <a:gd name="T62" fmla="*/ 863 w 1110"/>
                  <a:gd name="T63" fmla="*/ 185 h 925"/>
                  <a:gd name="T64" fmla="*/ 888 w 1110"/>
                  <a:gd name="T65" fmla="*/ 185 h 925"/>
                  <a:gd name="T66" fmla="*/ 888 w 1110"/>
                  <a:gd name="T67" fmla="*/ 131 h 925"/>
                  <a:gd name="T68" fmla="*/ 739 w 1110"/>
                  <a:gd name="T69" fmla="*/ 131 h 925"/>
                  <a:gd name="T70" fmla="*/ 739 w 1110"/>
                  <a:gd name="T71" fmla="*/ 185 h 925"/>
                  <a:gd name="T72" fmla="*/ 764 w 1110"/>
                  <a:gd name="T73" fmla="*/ 185 h 925"/>
                  <a:gd name="T74" fmla="*/ 764 w 1110"/>
                  <a:gd name="T75" fmla="*/ 257 h 925"/>
                  <a:gd name="T76" fmla="*/ 707 w 1110"/>
                  <a:gd name="T77" fmla="*/ 271 h 925"/>
                  <a:gd name="T78" fmla="*/ 659 w 1110"/>
                  <a:gd name="T79" fmla="*/ 271 h 925"/>
                  <a:gd name="T80" fmla="*/ 736 w 1110"/>
                  <a:gd name="T81" fmla="*/ 126 h 925"/>
                  <a:gd name="T82" fmla="*/ 736 w 1110"/>
                  <a:gd name="T83" fmla="*/ 125 h 925"/>
                  <a:gd name="T84" fmla="*/ 737 w 1110"/>
                  <a:gd name="T85" fmla="*/ 125 h 925"/>
                  <a:gd name="T86" fmla="*/ 740 w 1110"/>
                  <a:gd name="T87" fmla="*/ 125 h 925"/>
                  <a:gd name="T88" fmla="*/ 897 w 1110"/>
                  <a:gd name="T89" fmla="*/ 81 h 925"/>
                  <a:gd name="T90" fmla="*/ 897 w 1110"/>
                  <a:gd name="T91" fmla="*/ 81 h 925"/>
                  <a:gd name="T92" fmla="*/ 755 w 1110"/>
                  <a:gd name="T93" fmla="*/ 0 h 925"/>
                  <a:gd name="connsiteX0" fmla="*/ 6802 w 10000"/>
                  <a:gd name="connsiteY0" fmla="*/ 95 h 10095"/>
                  <a:gd name="connsiteX1" fmla="*/ 6802 w 10000"/>
                  <a:gd name="connsiteY1" fmla="*/ 95 h 10095"/>
                  <a:gd name="connsiteX2" fmla="*/ 6631 w 10000"/>
                  <a:gd name="connsiteY2" fmla="*/ 106 h 10095"/>
                  <a:gd name="connsiteX3" fmla="*/ 6622 w 10000"/>
                  <a:gd name="connsiteY3" fmla="*/ 95 h 10095"/>
                  <a:gd name="connsiteX4" fmla="*/ 6550 w 10000"/>
                  <a:gd name="connsiteY4" fmla="*/ 117 h 10095"/>
                  <a:gd name="connsiteX5" fmla="*/ 6550 w 10000"/>
                  <a:gd name="connsiteY5" fmla="*/ 106 h 10095"/>
                  <a:gd name="connsiteX6" fmla="*/ 5231 w 10000"/>
                  <a:gd name="connsiteY6" fmla="*/ 1560 h 10095"/>
                  <a:gd name="connsiteX7" fmla="*/ 3324 w 10000"/>
                  <a:gd name="connsiteY7" fmla="*/ 4257 h 10095"/>
                  <a:gd name="connsiteX8" fmla="*/ 3135 w 10000"/>
                  <a:gd name="connsiteY8" fmla="*/ 4538 h 10095"/>
                  <a:gd name="connsiteX9" fmla="*/ 2261 w 10000"/>
                  <a:gd name="connsiteY9" fmla="*/ 4538 h 10095"/>
                  <a:gd name="connsiteX10" fmla="*/ 2261 w 10000"/>
                  <a:gd name="connsiteY10" fmla="*/ 4311 h 10095"/>
                  <a:gd name="connsiteX11" fmla="*/ 1568 w 10000"/>
                  <a:gd name="connsiteY11" fmla="*/ 4311 h 10095"/>
                  <a:gd name="connsiteX12" fmla="*/ 1568 w 10000"/>
                  <a:gd name="connsiteY12" fmla="*/ 4160 h 10095"/>
                  <a:gd name="connsiteX13" fmla="*/ 261 w 10000"/>
                  <a:gd name="connsiteY13" fmla="*/ 4160 h 10095"/>
                  <a:gd name="connsiteX14" fmla="*/ 0 w 10000"/>
                  <a:gd name="connsiteY14" fmla="*/ 6095 h 10095"/>
                  <a:gd name="connsiteX15" fmla="*/ 36 w 10000"/>
                  <a:gd name="connsiteY15" fmla="*/ 6830 h 10095"/>
                  <a:gd name="connsiteX16" fmla="*/ 1036 w 10000"/>
                  <a:gd name="connsiteY16" fmla="*/ 9468 h 10095"/>
                  <a:gd name="connsiteX17" fmla="*/ 1568 w 10000"/>
                  <a:gd name="connsiteY17" fmla="*/ 9468 h 10095"/>
                  <a:gd name="connsiteX18" fmla="*/ 1568 w 10000"/>
                  <a:gd name="connsiteY18" fmla="*/ 9327 h 10095"/>
                  <a:gd name="connsiteX19" fmla="*/ 2261 w 10000"/>
                  <a:gd name="connsiteY19" fmla="*/ 9327 h 10095"/>
                  <a:gd name="connsiteX20" fmla="*/ 2261 w 10000"/>
                  <a:gd name="connsiteY20" fmla="*/ 9100 h 10095"/>
                  <a:gd name="connsiteX21" fmla="*/ 3838 w 10000"/>
                  <a:gd name="connsiteY21" fmla="*/ 9100 h 10095"/>
                  <a:gd name="connsiteX22" fmla="*/ 6234 w 10000"/>
                  <a:gd name="connsiteY22" fmla="*/ 10041 h 10095"/>
                  <a:gd name="connsiteX23" fmla="*/ 7171 w 10000"/>
                  <a:gd name="connsiteY23" fmla="*/ 10095 h 10095"/>
                  <a:gd name="connsiteX24" fmla="*/ 8550 w 10000"/>
                  <a:gd name="connsiteY24" fmla="*/ 9965 h 10095"/>
                  <a:gd name="connsiteX25" fmla="*/ 8550 w 10000"/>
                  <a:gd name="connsiteY25" fmla="*/ 9965 h 10095"/>
                  <a:gd name="connsiteX26" fmla="*/ 10000 w 10000"/>
                  <a:gd name="connsiteY26" fmla="*/ 5717 h 10095"/>
                  <a:gd name="connsiteX27" fmla="*/ 9315 w 10000"/>
                  <a:gd name="connsiteY27" fmla="*/ 2668 h 10095"/>
                  <a:gd name="connsiteX28" fmla="*/ 9315 w 10000"/>
                  <a:gd name="connsiteY28" fmla="*/ 2668 h 10095"/>
                  <a:gd name="connsiteX29" fmla="*/ 7802 w 10000"/>
                  <a:gd name="connsiteY29" fmla="*/ 2884 h 10095"/>
                  <a:gd name="connsiteX30" fmla="*/ 7775 w 10000"/>
                  <a:gd name="connsiteY30" fmla="*/ 2873 h 10095"/>
                  <a:gd name="connsiteX31" fmla="*/ 7775 w 10000"/>
                  <a:gd name="connsiteY31" fmla="*/ 2095 h 10095"/>
                  <a:gd name="connsiteX32" fmla="*/ 8000 w 10000"/>
                  <a:gd name="connsiteY32" fmla="*/ 2095 h 10095"/>
                  <a:gd name="connsiteX33" fmla="*/ 8000 w 10000"/>
                  <a:gd name="connsiteY33" fmla="*/ 1511 h 10095"/>
                  <a:gd name="connsiteX34" fmla="*/ 6658 w 10000"/>
                  <a:gd name="connsiteY34" fmla="*/ 1511 h 10095"/>
                  <a:gd name="connsiteX35" fmla="*/ 6658 w 10000"/>
                  <a:gd name="connsiteY35" fmla="*/ 2095 h 10095"/>
                  <a:gd name="connsiteX36" fmla="*/ 6883 w 10000"/>
                  <a:gd name="connsiteY36" fmla="*/ 2095 h 10095"/>
                  <a:gd name="connsiteX37" fmla="*/ 6883 w 10000"/>
                  <a:gd name="connsiteY37" fmla="*/ 2873 h 10095"/>
                  <a:gd name="connsiteX38" fmla="*/ 6369 w 10000"/>
                  <a:gd name="connsiteY38" fmla="*/ 3025 h 10095"/>
                  <a:gd name="connsiteX39" fmla="*/ 5937 w 10000"/>
                  <a:gd name="connsiteY39" fmla="*/ 3025 h 10095"/>
                  <a:gd name="connsiteX40" fmla="*/ 6631 w 10000"/>
                  <a:gd name="connsiteY40" fmla="*/ 1457 h 10095"/>
                  <a:gd name="connsiteX41" fmla="*/ 6631 w 10000"/>
                  <a:gd name="connsiteY41" fmla="*/ 1446 h 10095"/>
                  <a:gd name="connsiteX42" fmla="*/ 6640 w 10000"/>
                  <a:gd name="connsiteY42" fmla="*/ 1446 h 10095"/>
                  <a:gd name="connsiteX43" fmla="*/ 6667 w 10000"/>
                  <a:gd name="connsiteY43" fmla="*/ 1446 h 10095"/>
                  <a:gd name="connsiteX44" fmla="*/ 8081 w 10000"/>
                  <a:gd name="connsiteY44" fmla="*/ 971 h 10095"/>
                  <a:gd name="connsiteX45" fmla="*/ 8081 w 10000"/>
                  <a:gd name="connsiteY45" fmla="*/ 971 h 10095"/>
                  <a:gd name="connsiteX46" fmla="*/ 6802 w 10000"/>
                  <a:gd name="connsiteY46" fmla="*/ 95 h 10095"/>
                  <a:gd name="connsiteX0" fmla="*/ 6802 w 10000"/>
                  <a:gd name="connsiteY0" fmla="*/ 95 h 10095"/>
                  <a:gd name="connsiteX1" fmla="*/ 6802 w 10000"/>
                  <a:gd name="connsiteY1" fmla="*/ 95 h 10095"/>
                  <a:gd name="connsiteX2" fmla="*/ 6631 w 10000"/>
                  <a:gd name="connsiteY2" fmla="*/ 106 h 10095"/>
                  <a:gd name="connsiteX3" fmla="*/ 6471 w 10000"/>
                  <a:gd name="connsiteY3" fmla="*/ 543 h 10095"/>
                  <a:gd name="connsiteX4" fmla="*/ 6550 w 10000"/>
                  <a:gd name="connsiteY4" fmla="*/ 117 h 10095"/>
                  <a:gd name="connsiteX5" fmla="*/ 6550 w 10000"/>
                  <a:gd name="connsiteY5" fmla="*/ 106 h 10095"/>
                  <a:gd name="connsiteX6" fmla="*/ 5231 w 10000"/>
                  <a:gd name="connsiteY6" fmla="*/ 1560 h 10095"/>
                  <a:gd name="connsiteX7" fmla="*/ 3324 w 10000"/>
                  <a:gd name="connsiteY7" fmla="*/ 4257 h 10095"/>
                  <a:gd name="connsiteX8" fmla="*/ 3135 w 10000"/>
                  <a:gd name="connsiteY8" fmla="*/ 4538 h 10095"/>
                  <a:gd name="connsiteX9" fmla="*/ 2261 w 10000"/>
                  <a:gd name="connsiteY9" fmla="*/ 4538 h 10095"/>
                  <a:gd name="connsiteX10" fmla="*/ 2261 w 10000"/>
                  <a:gd name="connsiteY10" fmla="*/ 4311 h 10095"/>
                  <a:gd name="connsiteX11" fmla="*/ 1568 w 10000"/>
                  <a:gd name="connsiteY11" fmla="*/ 4311 h 10095"/>
                  <a:gd name="connsiteX12" fmla="*/ 1568 w 10000"/>
                  <a:gd name="connsiteY12" fmla="*/ 4160 h 10095"/>
                  <a:gd name="connsiteX13" fmla="*/ 261 w 10000"/>
                  <a:gd name="connsiteY13" fmla="*/ 4160 h 10095"/>
                  <a:gd name="connsiteX14" fmla="*/ 0 w 10000"/>
                  <a:gd name="connsiteY14" fmla="*/ 6095 h 10095"/>
                  <a:gd name="connsiteX15" fmla="*/ 36 w 10000"/>
                  <a:gd name="connsiteY15" fmla="*/ 6830 h 10095"/>
                  <a:gd name="connsiteX16" fmla="*/ 1036 w 10000"/>
                  <a:gd name="connsiteY16" fmla="*/ 9468 h 10095"/>
                  <a:gd name="connsiteX17" fmla="*/ 1568 w 10000"/>
                  <a:gd name="connsiteY17" fmla="*/ 9468 h 10095"/>
                  <a:gd name="connsiteX18" fmla="*/ 1568 w 10000"/>
                  <a:gd name="connsiteY18" fmla="*/ 9327 h 10095"/>
                  <a:gd name="connsiteX19" fmla="*/ 2261 w 10000"/>
                  <a:gd name="connsiteY19" fmla="*/ 9327 h 10095"/>
                  <a:gd name="connsiteX20" fmla="*/ 2261 w 10000"/>
                  <a:gd name="connsiteY20" fmla="*/ 9100 h 10095"/>
                  <a:gd name="connsiteX21" fmla="*/ 3838 w 10000"/>
                  <a:gd name="connsiteY21" fmla="*/ 9100 h 10095"/>
                  <a:gd name="connsiteX22" fmla="*/ 6234 w 10000"/>
                  <a:gd name="connsiteY22" fmla="*/ 10041 h 10095"/>
                  <a:gd name="connsiteX23" fmla="*/ 7171 w 10000"/>
                  <a:gd name="connsiteY23" fmla="*/ 10095 h 10095"/>
                  <a:gd name="connsiteX24" fmla="*/ 8550 w 10000"/>
                  <a:gd name="connsiteY24" fmla="*/ 9965 h 10095"/>
                  <a:gd name="connsiteX25" fmla="*/ 8550 w 10000"/>
                  <a:gd name="connsiteY25" fmla="*/ 9965 h 10095"/>
                  <a:gd name="connsiteX26" fmla="*/ 10000 w 10000"/>
                  <a:gd name="connsiteY26" fmla="*/ 5717 h 10095"/>
                  <a:gd name="connsiteX27" fmla="*/ 9315 w 10000"/>
                  <a:gd name="connsiteY27" fmla="*/ 2668 h 10095"/>
                  <a:gd name="connsiteX28" fmla="*/ 9315 w 10000"/>
                  <a:gd name="connsiteY28" fmla="*/ 2668 h 10095"/>
                  <a:gd name="connsiteX29" fmla="*/ 7802 w 10000"/>
                  <a:gd name="connsiteY29" fmla="*/ 2884 h 10095"/>
                  <a:gd name="connsiteX30" fmla="*/ 7775 w 10000"/>
                  <a:gd name="connsiteY30" fmla="*/ 2873 h 10095"/>
                  <a:gd name="connsiteX31" fmla="*/ 7775 w 10000"/>
                  <a:gd name="connsiteY31" fmla="*/ 2095 h 10095"/>
                  <a:gd name="connsiteX32" fmla="*/ 8000 w 10000"/>
                  <a:gd name="connsiteY32" fmla="*/ 2095 h 10095"/>
                  <a:gd name="connsiteX33" fmla="*/ 8000 w 10000"/>
                  <a:gd name="connsiteY33" fmla="*/ 1511 h 10095"/>
                  <a:gd name="connsiteX34" fmla="*/ 6658 w 10000"/>
                  <a:gd name="connsiteY34" fmla="*/ 1511 h 10095"/>
                  <a:gd name="connsiteX35" fmla="*/ 6658 w 10000"/>
                  <a:gd name="connsiteY35" fmla="*/ 2095 h 10095"/>
                  <a:gd name="connsiteX36" fmla="*/ 6883 w 10000"/>
                  <a:gd name="connsiteY36" fmla="*/ 2095 h 10095"/>
                  <a:gd name="connsiteX37" fmla="*/ 6883 w 10000"/>
                  <a:gd name="connsiteY37" fmla="*/ 2873 h 10095"/>
                  <a:gd name="connsiteX38" fmla="*/ 6369 w 10000"/>
                  <a:gd name="connsiteY38" fmla="*/ 3025 h 10095"/>
                  <a:gd name="connsiteX39" fmla="*/ 5937 w 10000"/>
                  <a:gd name="connsiteY39" fmla="*/ 3025 h 10095"/>
                  <a:gd name="connsiteX40" fmla="*/ 6631 w 10000"/>
                  <a:gd name="connsiteY40" fmla="*/ 1457 h 10095"/>
                  <a:gd name="connsiteX41" fmla="*/ 6631 w 10000"/>
                  <a:gd name="connsiteY41" fmla="*/ 1446 h 10095"/>
                  <a:gd name="connsiteX42" fmla="*/ 6640 w 10000"/>
                  <a:gd name="connsiteY42" fmla="*/ 1446 h 10095"/>
                  <a:gd name="connsiteX43" fmla="*/ 6667 w 10000"/>
                  <a:gd name="connsiteY43" fmla="*/ 1446 h 10095"/>
                  <a:gd name="connsiteX44" fmla="*/ 8081 w 10000"/>
                  <a:gd name="connsiteY44" fmla="*/ 971 h 10095"/>
                  <a:gd name="connsiteX45" fmla="*/ 8081 w 10000"/>
                  <a:gd name="connsiteY45" fmla="*/ 971 h 10095"/>
                  <a:gd name="connsiteX46" fmla="*/ 6802 w 10000"/>
                  <a:gd name="connsiteY46" fmla="*/ 95 h 10095"/>
                  <a:gd name="connsiteX0" fmla="*/ 6802 w 10000"/>
                  <a:gd name="connsiteY0" fmla="*/ 93 h 10093"/>
                  <a:gd name="connsiteX1" fmla="*/ 6802 w 10000"/>
                  <a:gd name="connsiteY1" fmla="*/ 93 h 10093"/>
                  <a:gd name="connsiteX2" fmla="*/ 6631 w 10000"/>
                  <a:gd name="connsiteY2" fmla="*/ 104 h 10093"/>
                  <a:gd name="connsiteX3" fmla="*/ 6550 w 10000"/>
                  <a:gd name="connsiteY3" fmla="*/ 115 h 10093"/>
                  <a:gd name="connsiteX4" fmla="*/ 6550 w 10000"/>
                  <a:gd name="connsiteY4" fmla="*/ 104 h 10093"/>
                  <a:gd name="connsiteX5" fmla="*/ 5231 w 10000"/>
                  <a:gd name="connsiteY5" fmla="*/ 1558 h 10093"/>
                  <a:gd name="connsiteX6" fmla="*/ 3324 w 10000"/>
                  <a:gd name="connsiteY6" fmla="*/ 4255 h 10093"/>
                  <a:gd name="connsiteX7" fmla="*/ 3135 w 10000"/>
                  <a:gd name="connsiteY7" fmla="*/ 4536 h 10093"/>
                  <a:gd name="connsiteX8" fmla="*/ 2261 w 10000"/>
                  <a:gd name="connsiteY8" fmla="*/ 4536 h 10093"/>
                  <a:gd name="connsiteX9" fmla="*/ 2261 w 10000"/>
                  <a:gd name="connsiteY9" fmla="*/ 4309 h 10093"/>
                  <a:gd name="connsiteX10" fmla="*/ 1568 w 10000"/>
                  <a:gd name="connsiteY10" fmla="*/ 4309 h 10093"/>
                  <a:gd name="connsiteX11" fmla="*/ 1568 w 10000"/>
                  <a:gd name="connsiteY11" fmla="*/ 4158 h 10093"/>
                  <a:gd name="connsiteX12" fmla="*/ 261 w 10000"/>
                  <a:gd name="connsiteY12" fmla="*/ 4158 h 10093"/>
                  <a:gd name="connsiteX13" fmla="*/ 0 w 10000"/>
                  <a:gd name="connsiteY13" fmla="*/ 6093 h 10093"/>
                  <a:gd name="connsiteX14" fmla="*/ 36 w 10000"/>
                  <a:gd name="connsiteY14" fmla="*/ 6828 h 10093"/>
                  <a:gd name="connsiteX15" fmla="*/ 1036 w 10000"/>
                  <a:gd name="connsiteY15" fmla="*/ 9466 h 10093"/>
                  <a:gd name="connsiteX16" fmla="*/ 1568 w 10000"/>
                  <a:gd name="connsiteY16" fmla="*/ 9466 h 10093"/>
                  <a:gd name="connsiteX17" fmla="*/ 1568 w 10000"/>
                  <a:gd name="connsiteY17" fmla="*/ 9325 h 10093"/>
                  <a:gd name="connsiteX18" fmla="*/ 2261 w 10000"/>
                  <a:gd name="connsiteY18" fmla="*/ 9325 h 10093"/>
                  <a:gd name="connsiteX19" fmla="*/ 2261 w 10000"/>
                  <a:gd name="connsiteY19" fmla="*/ 9098 h 10093"/>
                  <a:gd name="connsiteX20" fmla="*/ 3838 w 10000"/>
                  <a:gd name="connsiteY20" fmla="*/ 9098 h 10093"/>
                  <a:gd name="connsiteX21" fmla="*/ 6234 w 10000"/>
                  <a:gd name="connsiteY21" fmla="*/ 10039 h 10093"/>
                  <a:gd name="connsiteX22" fmla="*/ 7171 w 10000"/>
                  <a:gd name="connsiteY22" fmla="*/ 10093 h 10093"/>
                  <a:gd name="connsiteX23" fmla="*/ 8550 w 10000"/>
                  <a:gd name="connsiteY23" fmla="*/ 9963 h 10093"/>
                  <a:gd name="connsiteX24" fmla="*/ 8550 w 10000"/>
                  <a:gd name="connsiteY24" fmla="*/ 9963 h 10093"/>
                  <a:gd name="connsiteX25" fmla="*/ 10000 w 10000"/>
                  <a:gd name="connsiteY25" fmla="*/ 5715 h 10093"/>
                  <a:gd name="connsiteX26" fmla="*/ 9315 w 10000"/>
                  <a:gd name="connsiteY26" fmla="*/ 2666 h 10093"/>
                  <a:gd name="connsiteX27" fmla="*/ 9315 w 10000"/>
                  <a:gd name="connsiteY27" fmla="*/ 2666 h 10093"/>
                  <a:gd name="connsiteX28" fmla="*/ 7802 w 10000"/>
                  <a:gd name="connsiteY28" fmla="*/ 2882 h 10093"/>
                  <a:gd name="connsiteX29" fmla="*/ 7775 w 10000"/>
                  <a:gd name="connsiteY29" fmla="*/ 2871 h 10093"/>
                  <a:gd name="connsiteX30" fmla="*/ 7775 w 10000"/>
                  <a:gd name="connsiteY30" fmla="*/ 2093 h 10093"/>
                  <a:gd name="connsiteX31" fmla="*/ 8000 w 10000"/>
                  <a:gd name="connsiteY31" fmla="*/ 2093 h 10093"/>
                  <a:gd name="connsiteX32" fmla="*/ 8000 w 10000"/>
                  <a:gd name="connsiteY32" fmla="*/ 1509 h 10093"/>
                  <a:gd name="connsiteX33" fmla="*/ 6658 w 10000"/>
                  <a:gd name="connsiteY33" fmla="*/ 1509 h 10093"/>
                  <a:gd name="connsiteX34" fmla="*/ 6658 w 10000"/>
                  <a:gd name="connsiteY34" fmla="*/ 2093 h 10093"/>
                  <a:gd name="connsiteX35" fmla="*/ 6883 w 10000"/>
                  <a:gd name="connsiteY35" fmla="*/ 2093 h 10093"/>
                  <a:gd name="connsiteX36" fmla="*/ 6883 w 10000"/>
                  <a:gd name="connsiteY36" fmla="*/ 2871 h 10093"/>
                  <a:gd name="connsiteX37" fmla="*/ 6369 w 10000"/>
                  <a:gd name="connsiteY37" fmla="*/ 3023 h 10093"/>
                  <a:gd name="connsiteX38" fmla="*/ 5937 w 10000"/>
                  <a:gd name="connsiteY38" fmla="*/ 3023 h 10093"/>
                  <a:gd name="connsiteX39" fmla="*/ 6631 w 10000"/>
                  <a:gd name="connsiteY39" fmla="*/ 1455 h 10093"/>
                  <a:gd name="connsiteX40" fmla="*/ 6631 w 10000"/>
                  <a:gd name="connsiteY40" fmla="*/ 1444 h 10093"/>
                  <a:gd name="connsiteX41" fmla="*/ 6640 w 10000"/>
                  <a:gd name="connsiteY41" fmla="*/ 1444 h 10093"/>
                  <a:gd name="connsiteX42" fmla="*/ 6667 w 10000"/>
                  <a:gd name="connsiteY42" fmla="*/ 1444 h 10093"/>
                  <a:gd name="connsiteX43" fmla="*/ 8081 w 10000"/>
                  <a:gd name="connsiteY43" fmla="*/ 969 h 10093"/>
                  <a:gd name="connsiteX44" fmla="*/ 8081 w 10000"/>
                  <a:gd name="connsiteY44" fmla="*/ 969 h 10093"/>
                  <a:gd name="connsiteX45" fmla="*/ 6802 w 10000"/>
                  <a:gd name="connsiteY45" fmla="*/ 93 h 10093"/>
                  <a:gd name="connsiteX0" fmla="*/ 6802 w 10000"/>
                  <a:gd name="connsiteY0" fmla="*/ 0 h 10000"/>
                  <a:gd name="connsiteX1" fmla="*/ 6802 w 10000"/>
                  <a:gd name="connsiteY1" fmla="*/ 0 h 10000"/>
                  <a:gd name="connsiteX2" fmla="*/ 6631 w 10000"/>
                  <a:gd name="connsiteY2" fmla="*/ 11 h 10000"/>
                  <a:gd name="connsiteX3" fmla="*/ 6550 w 10000"/>
                  <a:gd name="connsiteY3" fmla="*/ 22 h 10000"/>
                  <a:gd name="connsiteX4" fmla="*/ 6535 w 10000"/>
                  <a:gd name="connsiteY4" fmla="*/ 167 h 10000"/>
                  <a:gd name="connsiteX5" fmla="*/ 5231 w 10000"/>
                  <a:gd name="connsiteY5" fmla="*/ 1465 h 10000"/>
                  <a:gd name="connsiteX6" fmla="*/ 3324 w 10000"/>
                  <a:gd name="connsiteY6" fmla="*/ 4162 h 10000"/>
                  <a:gd name="connsiteX7" fmla="*/ 3135 w 10000"/>
                  <a:gd name="connsiteY7" fmla="*/ 4443 h 10000"/>
                  <a:gd name="connsiteX8" fmla="*/ 2261 w 10000"/>
                  <a:gd name="connsiteY8" fmla="*/ 4443 h 10000"/>
                  <a:gd name="connsiteX9" fmla="*/ 2261 w 10000"/>
                  <a:gd name="connsiteY9" fmla="*/ 4216 h 10000"/>
                  <a:gd name="connsiteX10" fmla="*/ 1568 w 10000"/>
                  <a:gd name="connsiteY10" fmla="*/ 4216 h 10000"/>
                  <a:gd name="connsiteX11" fmla="*/ 1568 w 10000"/>
                  <a:gd name="connsiteY11" fmla="*/ 4065 h 10000"/>
                  <a:gd name="connsiteX12" fmla="*/ 261 w 10000"/>
                  <a:gd name="connsiteY12" fmla="*/ 4065 h 10000"/>
                  <a:gd name="connsiteX13" fmla="*/ 0 w 10000"/>
                  <a:gd name="connsiteY13" fmla="*/ 6000 h 10000"/>
                  <a:gd name="connsiteX14" fmla="*/ 36 w 10000"/>
                  <a:gd name="connsiteY14" fmla="*/ 6735 h 10000"/>
                  <a:gd name="connsiteX15" fmla="*/ 1036 w 10000"/>
                  <a:gd name="connsiteY15" fmla="*/ 9373 h 10000"/>
                  <a:gd name="connsiteX16" fmla="*/ 1568 w 10000"/>
                  <a:gd name="connsiteY16" fmla="*/ 9373 h 10000"/>
                  <a:gd name="connsiteX17" fmla="*/ 1568 w 10000"/>
                  <a:gd name="connsiteY17" fmla="*/ 9232 h 10000"/>
                  <a:gd name="connsiteX18" fmla="*/ 2261 w 10000"/>
                  <a:gd name="connsiteY18" fmla="*/ 9232 h 10000"/>
                  <a:gd name="connsiteX19" fmla="*/ 2261 w 10000"/>
                  <a:gd name="connsiteY19" fmla="*/ 9005 h 10000"/>
                  <a:gd name="connsiteX20" fmla="*/ 3838 w 10000"/>
                  <a:gd name="connsiteY20" fmla="*/ 9005 h 10000"/>
                  <a:gd name="connsiteX21" fmla="*/ 6234 w 10000"/>
                  <a:gd name="connsiteY21" fmla="*/ 9946 h 10000"/>
                  <a:gd name="connsiteX22" fmla="*/ 7171 w 10000"/>
                  <a:gd name="connsiteY22" fmla="*/ 10000 h 10000"/>
                  <a:gd name="connsiteX23" fmla="*/ 8550 w 10000"/>
                  <a:gd name="connsiteY23" fmla="*/ 9870 h 10000"/>
                  <a:gd name="connsiteX24" fmla="*/ 8550 w 10000"/>
                  <a:gd name="connsiteY24" fmla="*/ 9870 h 10000"/>
                  <a:gd name="connsiteX25" fmla="*/ 10000 w 10000"/>
                  <a:gd name="connsiteY25" fmla="*/ 5622 h 10000"/>
                  <a:gd name="connsiteX26" fmla="*/ 9315 w 10000"/>
                  <a:gd name="connsiteY26" fmla="*/ 2573 h 10000"/>
                  <a:gd name="connsiteX27" fmla="*/ 9315 w 10000"/>
                  <a:gd name="connsiteY27" fmla="*/ 2573 h 10000"/>
                  <a:gd name="connsiteX28" fmla="*/ 7802 w 10000"/>
                  <a:gd name="connsiteY28" fmla="*/ 2789 h 10000"/>
                  <a:gd name="connsiteX29" fmla="*/ 7775 w 10000"/>
                  <a:gd name="connsiteY29" fmla="*/ 2778 h 10000"/>
                  <a:gd name="connsiteX30" fmla="*/ 7775 w 10000"/>
                  <a:gd name="connsiteY30" fmla="*/ 2000 h 10000"/>
                  <a:gd name="connsiteX31" fmla="*/ 8000 w 10000"/>
                  <a:gd name="connsiteY31" fmla="*/ 2000 h 10000"/>
                  <a:gd name="connsiteX32" fmla="*/ 8000 w 10000"/>
                  <a:gd name="connsiteY32" fmla="*/ 1416 h 10000"/>
                  <a:gd name="connsiteX33" fmla="*/ 6658 w 10000"/>
                  <a:gd name="connsiteY33" fmla="*/ 1416 h 10000"/>
                  <a:gd name="connsiteX34" fmla="*/ 6658 w 10000"/>
                  <a:gd name="connsiteY34" fmla="*/ 2000 h 10000"/>
                  <a:gd name="connsiteX35" fmla="*/ 6883 w 10000"/>
                  <a:gd name="connsiteY35" fmla="*/ 2000 h 10000"/>
                  <a:gd name="connsiteX36" fmla="*/ 6883 w 10000"/>
                  <a:gd name="connsiteY36" fmla="*/ 2778 h 10000"/>
                  <a:gd name="connsiteX37" fmla="*/ 6369 w 10000"/>
                  <a:gd name="connsiteY37" fmla="*/ 2930 h 10000"/>
                  <a:gd name="connsiteX38" fmla="*/ 5937 w 10000"/>
                  <a:gd name="connsiteY38" fmla="*/ 2930 h 10000"/>
                  <a:gd name="connsiteX39" fmla="*/ 6631 w 10000"/>
                  <a:gd name="connsiteY39" fmla="*/ 1362 h 10000"/>
                  <a:gd name="connsiteX40" fmla="*/ 6631 w 10000"/>
                  <a:gd name="connsiteY40" fmla="*/ 1351 h 10000"/>
                  <a:gd name="connsiteX41" fmla="*/ 6640 w 10000"/>
                  <a:gd name="connsiteY41" fmla="*/ 1351 h 10000"/>
                  <a:gd name="connsiteX42" fmla="*/ 6667 w 10000"/>
                  <a:gd name="connsiteY42" fmla="*/ 1351 h 10000"/>
                  <a:gd name="connsiteX43" fmla="*/ 8081 w 10000"/>
                  <a:gd name="connsiteY43" fmla="*/ 876 h 10000"/>
                  <a:gd name="connsiteX44" fmla="*/ 8081 w 10000"/>
                  <a:gd name="connsiteY44" fmla="*/ 876 h 10000"/>
                  <a:gd name="connsiteX45" fmla="*/ 6802 w 10000"/>
                  <a:gd name="connsiteY45" fmla="*/ 0 h 10000"/>
                  <a:gd name="connsiteX0" fmla="*/ 6802 w 10000"/>
                  <a:gd name="connsiteY0" fmla="*/ 3 h 10003"/>
                  <a:gd name="connsiteX1" fmla="*/ 6802 w 10000"/>
                  <a:gd name="connsiteY1" fmla="*/ 3 h 10003"/>
                  <a:gd name="connsiteX2" fmla="*/ 6631 w 10000"/>
                  <a:gd name="connsiteY2" fmla="*/ 14 h 10003"/>
                  <a:gd name="connsiteX3" fmla="*/ 6535 w 10000"/>
                  <a:gd name="connsiteY3" fmla="*/ 170 h 10003"/>
                  <a:gd name="connsiteX4" fmla="*/ 5231 w 10000"/>
                  <a:gd name="connsiteY4" fmla="*/ 1468 h 10003"/>
                  <a:gd name="connsiteX5" fmla="*/ 3324 w 10000"/>
                  <a:gd name="connsiteY5" fmla="*/ 4165 h 10003"/>
                  <a:gd name="connsiteX6" fmla="*/ 3135 w 10000"/>
                  <a:gd name="connsiteY6" fmla="*/ 4446 h 10003"/>
                  <a:gd name="connsiteX7" fmla="*/ 2261 w 10000"/>
                  <a:gd name="connsiteY7" fmla="*/ 4446 h 10003"/>
                  <a:gd name="connsiteX8" fmla="*/ 2261 w 10000"/>
                  <a:gd name="connsiteY8" fmla="*/ 4219 h 10003"/>
                  <a:gd name="connsiteX9" fmla="*/ 1568 w 10000"/>
                  <a:gd name="connsiteY9" fmla="*/ 4219 h 10003"/>
                  <a:gd name="connsiteX10" fmla="*/ 1568 w 10000"/>
                  <a:gd name="connsiteY10" fmla="*/ 4068 h 10003"/>
                  <a:gd name="connsiteX11" fmla="*/ 261 w 10000"/>
                  <a:gd name="connsiteY11" fmla="*/ 4068 h 10003"/>
                  <a:gd name="connsiteX12" fmla="*/ 0 w 10000"/>
                  <a:gd name="connsiteY12" fmla="*/ 6003 h 10003"/>
                  <a:gd name="connsiteX13" fmla="*/ 36 w 10000"/>
                  <a:gd name="connsiteY13" fmla="*/ 6738 h 10003"/>
                  <a:gd name="connsiteX14" fmla="*/ 1036 w 10000"/>
                  <a:gd name="connsiteY14" fmla="*/ 9376 h 10003"/>
                  <a:gd name="connsiteX15" fmla="*/ 1568 w 10000"/>
                  <a:gd name="connsiteY15" fmla="*/ 9376 h 10003"/>
                  <a:gd name="connsiteX16" fmla="*/ 1568 w 10000"/>
                  <a:gd name="connsiteY16" fmla="*/ 9235 h 10003"/>
                  <a:gd name="connsiteX17" fmla="*/ 2261 w 10000"/>
                  <a:gd name="connsiteY17" fmla="*/ 9235 h 10003"/>
                  <a:gd name="connsiteX18" fmla="*/ 2261 w 10000"/>
                  <a:gd name="connsiteY18" fmla="*/ 9008 h 10003"/>
                  <a:gd name="connsiteX19" fmla="*/ 3838 w 10000"/>
                  <a:gd name="connsiteY19" fmla="*/ 9008 h 10003"/>
                  <a:gd name="connsiteX20" fmla="*/ 6234 w 10000"/>
                  <a:gd name="connsiteY20" fmla="*/ 9949 h 10003"/>
                  <a:gd name="connsiteX21" fmla="*/ 7171 w 10000"/>
                  <a:gd name="connsiteY21" fmla="*/ 10003 h 10003"/>
                  <a:gd name="connsiteX22" fmla="*/ 8550 w 10000"/>
                  <a:gd name="connsiteY22" fmla="*/ 9873 h 10003"/>
                  <a:gd name="connsiteX23" fmla="*/ 8550 w 10000"/>
                  <a:gd name="connsiteY23" fmla="*/ 9873 h 10003"/>
                  <a:gd name="connsiteX24" fmla="*/ 10000 w 10000"/>
                  <a:gd name="connsiteY24" fmla="*/ 5625 h 10003"/>
                  <a:gd name="connsiteX25" fmla="*/ 9315 w 10000"/>
                  <a:gd name="connsiteY25" fmla="*/ 2576 h 10003"/>
                  <a:gd name="connsiteX26" fmla="*/ 9315 w 10000"/>
                  <a:gd name="connsiteY26" fmla="*/ 2576 h 10003"/>
                  <a:gd name="connsiteX27" fmla="*/ 7802 w 10000"/>
                  <a:gd name="connsiteY27" fmla="*/ 2792 h 10003"/>
                  <a:gd name="connsiteX28" fmla="*/ 7775 w 10000"/>
                  <a:gd name="connsiteY28" fmla="*/ 2781 h 10003"/>
                  <a:gd name="connsiteX29" fmla="*/ 7775 w 10000"/>
                  <a:gd name="connsiteY29" fmla="*/ 2003 h 10003"/>
                  <a:gd name="connsiteX30" fmla="*/ 8000 w 10000"/>
                  <a:gd name="connsiteY30" fmla="*/ 2003 h 10003"/>
                  <a:gd name="connsiteX31" fmla="*/ 8000 w 10000"/>
                  <a:gd name="connsiteY31" fmla="*/ 1419 h 10003"/>
                  <a:gd name="connsiteX32" fmla="*/ 6658 w 10000"/>
                  <a:gd name="connsiteY32" fmla="*/ 1419 h 10003"/>
                  <a:gd name="connsiteX33" fmla="*/ 6658 w 10000"/>
                  <a:gd name="connsiteY33" fmla="*/ 2003 h 10003"/>
                  <a:gd name="connsiteX34" fmla="*/ 6883 w 10000"/>
                  <a:gd name="connsiteY34" fmla="*/ 2003 h 10003"/>
                  <a:gd name="connsiteX35" fmla="*/ 6883 w 10000"/>
                  <a:gd name="connsiteY35" fmla="*/ 2781 h 10003"/>
                  <a:gd name="connsiteX36" fmla="*/ 6369 w 10000"/>
                  <a:gd name="connsiteY36" fmla="*/ 2933 h 10003"/>
                  <a:gd name="connsiteX37" fmla="*/ 5937 w 10000"/>
                  <a:gd name="connsiteY37" fmla="*/ 2933 h 10003"/>
                  <a:gd name="connsiteX38" fmla="*/ 6631 w 10000"/>
                  <a:gd name="connsiteY38" fmla="*/ 1365 h 10003"/>
                  <a:gd name="connsiteX39" fmla="*/ 6631 w 10000"/>
                  <a:gd name="connsiteY39" fmla="*/ 1354 h 10003"/>
                  <a:gd name="connsiteX40" fmla="*/ 6640 w 10000"/>
                  <a:gd name="connsiteY40" fmla="*/ 1354 h 10003"/>
                  <a:gd name="connsiteX41" fmla="*/ 6667 w 10000"/>
                  <a:gd name="connsiteY41" fmla="*/ 1354 h 10003"/>
                  <a:gd name="connsiteX42" fmla="*/ 8081 w 10000"/>
                  <a:gd name="connsiteY42" fmla="*/ 879 h 10003"/>
                  <a:gd name="connsiteX43" fmla="*/ 8081 w 10000"/>
                  <a:gd name="connsiteY43" fmla="*/ 879 h 10003"/>
                  <a:gd name="connsiteX44" fmla="*/ 6802 w 10000"/>
                  <a:gd name="connsiteY44" fmla="*/ 3 h 10003"/>
                  <a:gd name="connsiteX0" fmla="*/ 6802 w 10000"/>
                  <a:gd name="connsiteY0" fmla="*/ 0 h 10000"/>
                  <a:gd name="connsiteX1" fmla="*/ 6802 w 10000"/>
                  <a:gd name="connsiteY1" fmla="*/ 0 h 10000"/>
                  <a:gd name="connsiteX2" fmla="*/ 6535 w 10000"/>
                  <a:gd name="connsiteY2" fmla="*/ 167 h 10000"/>
                  <a:gd name="connsiteX3" fmla="*/ 5231 w 10000"/>
                  <a:gd name="connsiteY3" fmla="*/ 1465 h 10000"/>
                  <a:gd name="connsiteX4" fmla="*/ 3324 w 10000"/>
                  <a:gd name="connsiteY4" fmla="*/ 4162 h 10000"/>
                  <a:gd name="connsiteX5" fmla="*/ 3135 w 10000"/>
                  <a:gd name="connsiteY5" fmla="*/ 4443 h 10000"/>
                  <a:gd name="connsiteX6" fmla="*/ 2261 w 10000"/>
                  <a:gd name="connsiteY6" fmla="*/ 4443 h 10000"/>
                  <a:gd name="connsiteX7" fmla="*/ 2261 w 10000"/>
                  <a:gd name="connsiteY7" fmla="*/ 4216 h 10000"/>
                  <a:gd name="connsiteX8" fmla="*/ 1568 w 10000"/>
                  <a:gd name="connsiteY8" fmla="*/ 4216 h 10000"/>
                  <a:gd name="connsiteX9" fmla="*/ 1568 w 10000"/>
                  <a:gd name="connsiteY9" fmla="*/ 4065 h 10000"/>
                  <a:gd name="connsiteX10" fmla="*/ 261 w 10000"/>
                  <a:gd name="connsiteY10" fmla="*/ 4065 h 10000"/>
                  <a:gd name="connsiteX11" fmla="*/ 0 w 10000"/>
                  <a:gd name="connsiteY11" fmla="*/ 6000 h 10000"/>
                  <a:gd name="connsiteX12" fmla="*/ 36 w 10000"/>
                  <a:gd name="connsiteY12" fmla="*/ 6735 h 10000"/>
                  <a:gd name="connsiteX13" fmla="*/ 1036 w 10000"/>
                  <a:gd name="connsiteY13" fmla="*/ 9373 h 10000"/>
                  <a:gd name="connsiteX14" fmla="*/ 1568 w 10000"/>
                  <a:gd name="connsiteY14" fmla="*/ 9373 h 10000"/>
                  <a:gd name="connsiteX15" fmla="*/ 1568 w 10000"/>
                  <a:gd name="connsiteY15" fmla="*/ 9232 h 10000"/>
                  <a:gd name="connsiteX16" fmla="*/ 2261 w 10000"/>
                  <a:gd name="connsiteY16" fmla="*/ 9232 h 10000"/>
                  <a:gd name="connsiteX17" fmla="*/ 2261 w 10000"/>
                  <a:gd name="connsiteY17" fmla="*/ 9005 h 10000"/>
                  <a:gd name="connsiteX18" fmla="*/ 3838 w 10000"/>
                  <a:gd name="connsiteY18" fmla="*/ 9005 h 10000"/>
                  <a:gd name="connsiteX19" fmla="*/ 6234 w 10000"/>
                  <a:gd name="connsiteY19" fmla="*/ 9946 h 10000"/>
                  <a:gd name="connsiteX20" fmla="*/ 7171 w 10000"/>
                  <a:gd name="connsiteY20" fmla="*/ 10000 h 10000"/>
                  <a:gd name="connsiteX21" fmla="*/ 8550 w 10000"/>
                  <a:gd name="connsiteY21" fmla="*/ 9870 h 10000"/>
                  <a:gd name="connsiteX22" fmla="*/ 8550 w 10000"/>
                  <a:gd name="connsiteY22" fmla="*/ 9870 h 10000"/>
                  <a:gd name="connsiteX23" fmla="*/ 10000 w 10000"/>
                  <a:gd name="connsiteY23" fmla="*/ 5622 h 10000"/>
                  <a:gd name="connsiteX24" fmla="*/ 9315 w 10000"/>
                  <a:gd name="connsiteY24" fmla="*/ 2573 h 10000"/>
                  <a:gd name="connsiteX25" fmla="*/ 9315 w 10000"/>
                  <a:gd name="connsiteY25" fmla="*/ 2573 h 10000"/>
                  <a:gd name="connsiteX26" fmla="*/ 7802 w 10000"/>
                  <a:gd name="connsiteY26" fmla="*/ 2789 h 10000"/>
                  <a:gd name="connsiteX27" fmla="*/ 7775 w 10000"/>
                  <a:gd name="connsiteY27" fmla="*/ 2778 h 10000"/>
                  <a:gd name="connsiteX28" fmla="*/ 7775 w 10000"/>
                  <a:gd name="connsiteY28" fmla="*/ 2000 h 10000"/>
                  <a:gd name="connsiteX29" fmla="*/ 8000 w 10000"/>
                  <a:gd name="connsiteY29" fmla="*/ 2000 h 10000"/>
                  <a:gd name="connsiteX30" fmla="*/ 8000 w 10000"/>
                  <a:gd name="connsiteY30" fmla="*/ 1416 h 10000"/>
                  <a:gd name="connsiteX31" fmla="*/ 6658 w 10000"/>
                  <a:gd name="connsiteY31" fmla="*/ 1416 h 10000"/>
                  <a:gd name="connsiteX32" fmla="*/ 6658 w 10000"/>
                  <a:gd name="connsiteY32" fmla="*/ 2000 h 10000"/>
                  <a:gd name="connsiteX33" fmla="*/ 6883 w 10000"/>
                  <a:gd name="connsiteY33" fmla="*/ 2000 h 10000"/>
                  <a:gd name="connsiteX34" fmla="*/ 6883 w 10000"/>
                  <a:gd name="connsiteY34" fmla="*/ 2778 h 10000"/>
                  <a:gd name="connsiteX35" fmla="*/ 6369 w 10000"/>
                  <a:gd name="connsiteY35" fmla="*/ 2930 h 10000"/>
                  <a:gd name="connsiteX36" fmla="*/ 5937 w 10000"/>
                  <a:gd name="connsiteY36" fmla="*/ 2930 h 10000"/>
                  <a:gd name="connsiteX37" fmla="*/ 6631 w 10000"/>
                  <a:gd name="connsiteY37" fmla="*/ 1362 h 10000"/>
                  <a:gd name="connsiteX38" fmla="*/ 6631 w 10000"/>
                  <a:gd name="connsiteY38" fmla="*/ 1351 h 10000"/>
                  <a:gd name="connsiteX39" fmla="*/ 6640 w 10000"/>
                  <a:gd name="connsiteY39" fmla="*/ 1351 h 10000"/>
                  <a:gd name="connsiteX40" fmla="*/ 6667 w 10000"/>
                  <a:gd name="connsiteY40" fmla="*/ 1351 h 10000"/>
                  <a:gd name="connsiteX41" fmla="*/ 8081 w 10000"/>
                  <a:gd name="connsiteY41" fmla="*/ 876 h 10000"/>
                  <a:gd name="connsiteX42" fmla="*/ 8081 w 10000"/>
                  <a:gd name="connsiteY42" fmla="*/ 876 h 10000"/>
                  <a:gd name="connsiteX43" fmla="*/ 6802 w 10000"/>
                  <a:gd name="connsiteY43" fmla="*/ 0 h 10000"/>
                  <a:gd name="connsiteX0" fmla="*/ 6802 w 10000"/>
                  <a:gd name="connsiteY0" fmla="*/ 0 h 10000"/>
                  <a:gd name="connsiteX1" fmla="*/ 6802 w 10000"/>
                  <a:gd name="connsiteY1" fmla="*/ 0 h 10000"/>
                  <a:gd name="connsiteX2" fmla="*/ 6535 w 10000"/>
                  <a:gd name="connsiteY2" fmla="*/ 167 h 10000"/>
                  <a:gd name="connsiteX3" fmla="*/ 5231 w 10000"/>
                  <a:gd name="connsiteY3" fmla="*/ 1465 h 10000"/>
                  <a:gd name="connsiteX4" fmla="*/ 3324 w 10000"/>
                  <a:gd name="connsiteY4" fmla="*/ 4162 h 10000"/>
                  <a:gd name="connsiteX5" fmla="*/ 3135 w 10000"/>
                  <a:gd name="connsiteY5" fmla="*/ 4443 h 10000"/>
                  <a:gd name="connsiteX6" fmla="*/ 2261 w 10000"/>
                  <a:gd name="connsiteY6" fmla="*/ 4443 h 10000"/>
                  <a:gd name="connsiteX7" fmla="*/ 2261 w 10000"/>
                  <a:gd name="connsiteY7" fmla="*/ 4216 h 10000"/>
                  <a:gd name="connsiteX8" fmla="*/ 1568 w 10000"/>
                  <a:gd name="connsiteY8" fmla="*/ 4216 h 10000"/>
                  <a:gd name="connsiteX9" fmla="*/ 1568 w 10000"/>
                  <a:gd name="connsiteY9" fmla="*/ 4065 h 10000"/>
                  <a:gd name="connsiteX10" fmla="*/ 261 w 10000"/>
                  <a:gd name="connsiteY10" fmla="*/ 4065 h 10000"/>
                  <a:gd name="connsiteX11" fmla="*/ 0 w 10000"/>
                  <a:gd name="connsiteY11" fmla="*/ 6000 h 10000"/>
                  <a:gd name="connsiteX12" fmla="*/ 36 w 10000"/>
                  <a:gd name="connsiteY12" fmla="*/ 6735 h 10000"/>
                  <a:gd name="connsiteX13" fmla="*/ 1036 w 10000"/>
                  <a:gd name="connsiteY13" fmla="*/ 9373 h 10000"/>
                  <a:gd name="connsiteX14" fmla="*/ 1568 w 10000"/>
                  <a:gd name="connsiteY14" fmla="*/ 9373 h 10000"/>
                  <a:gd name="connsiteX15" fmla="*/ 1568 w 10000"/>
                  <a:gd name="connsiteY15" fmla="*/ 9232 h 10000"/>
                  <a:gd name="connsiteX16" fmla="*/ 2261 w 10000"/>
                  <a:gd name="connsiteY16" fmla="*/ 9232 h 10000"/>
                  <a:gd name="connsiteX17" fmla="*/ 2261 w 10000"/>
                  <a:gd name="connsiteY17" fmla="*/ 9005 h 10000"/>
                  <a:gd name="connsiteX18" fmla="*/ 3838 w 10000"/>
                  <a:gd name="connsiteY18" fmla="*/ 9005 h 10000"/>
                  <a:gd name="connsiteX19" fmla="*/ 6234 w 10000"/>
                  <a:gd name="connsiteY19" fmla="*/ 9946 h 10000"/>
                  <a:gd name="connsiteX20" fmla="*/ 7171 w 10000"/>
                  <a:gd name="connsiteY20" fmla="*/ 10000 h 10000"/>
                  <a:gd name="connsiteX21" fmla="*/ 8550 w 10000"/>
                  <a:gd name="connsiteY21" fmla="*/ 9870 h 10000"/>
                  <a:gd name="connsiteX22" fmla="*/ 8550 w 10000"/>
                  <a:gd name="connsiteY22" fmla="*/ 9870 h 10000"/>
                  <a:gd name="connsiteX23" fmla="*/ 10000 w 10000"/>
                  <a:gd name="connsiteY23" fmla="*/ 5622 h 10000"/>
                  <a:gd name="connsiteX24" fmla="*/ 9315 w 10000"/>
                  <a:gd name="connsiteY24" fmla="*/ 2573 h 10000"/>
                  <a:gd name="connsiteX25" fmla="*/ 9315 w 10000"/>
                  <a:gd name="connsiteY25" fmla="*/ 2573 h 10000"/>
                  <a:gd name="connsiteX26" fmla="*/ 7802 w 10000"/>
                  <a:gd name="connsiteY26" fmla="*/ 2789 h 10000"/>
                  <a:gd name="connsiteX27" fmla="*/ 7775 w 10000"/>
                  <a:gd name="connsiteY27" fmla="*/ 2778 h 10000"/>
                  <a:gd name="connsiteX28" fmla="*/ 7775 w 10000"/>
                  <a:gd name="connsiteY28" fmla="*/ 2000 h 10000"/>
                  <a:gd name="connsiteX29" fmla="*/ 8000 w 10000"/>
                  <a:gd name="connsiteY29" fmla="*/ 2000 h 10000"/>
                  <a:gd name="connsiteX30" fmla="*/ 8000 w 10000"/>
                  <a:gd name="connsiteY30" fmla="*/ 1416 h 10000"/>
                  <a:gd name="connsiteX31" fmla="*/ 6658 w 10000"/>
                  <a:gd name="connsiteY31" fmla="*/ 1416 h 10000"/>
                  <a:gd name="connsiteX32" fmla="*/ 6658 w 10000"/>
                  <a:gd name="connsiteY32" fmla="*/ 2000 h 10000"/>
                  <a:gd name="connsiteX33" fmla="*/ 6883 w 10000"/>
                  <a:gd name="connsiteY33" fmla="*/ 2000 h 10000"/>
                  <a:gd name="connsiteX34" fmla="*/ 6883 w 10000"/>
                  <a:gd name="connsiteY34" fmla="*/ 2778 h 10000"/>
                  <a:gd name="connsiteX35" fmla="*/ 6369 w 10000"/>
                  <a:gd name="connsiteY35" fmla="*/ 2930 h 10000"/>
                  <a:gd name="connsiteX36" fmla="*/ 5937 w 10000"/>
                  <a:gd name="connsiteY36" fmla="*/ 2930 h 10000"/>
                  <a:gd name="connsiteX37" fmla="*/ 6631 w 10000"/>
                  <a:gd name="connsiteY37" fmla="*/ 1362 h 10000"/>
                  <a:gd name="connsiteX38" fmla="*/ 6631 w 10000"/>
                  <a:gd name="connsiteY38" fmla="*/ 1351 h 10000"/>
                  <a:gd name="connsiteX39" fmla="*/ 6640 w 10000"/>
                  <a:gd name="connsiteY39" fmla="*/ 1351 h 10000"/>
                  <a:gd name="connsiteX40" fmla="*/ 6667 w 10000"/>
                  <a:gd name="connsiteY40" fmla="*/ 1351 h 10000"/>
                  <a:gd name="connsiteX41" fmla="*/ 8081 w 10000"/>
                  <a:gd name="connsiteY41" fmla="*/ 876 h 10000"/>
                  <a:gd name="connsiteX42" fmla="*/ 8081 w 10000"/>
                  <a:gd name="connsiteY42" fmla="*/ 876 h 10000"/>
                  <a:gd name="connsiteX43" fmla="*/ 7067 w 10000"/>
                  <a:gd name="connsiteY43" fmla="*/ 183 h 10000"/>
                  <a:gd name="connsiteX0" fmla="*/ 6802 w 10000"/>
                  <a:gd name="connsiteY0" fmla="*/ 0 h 10000"/>
                  <a:gd name="connsiteX1" fmla="*/ 7059 w 10000"/>
                  <a:gd name="connsiteY1" fmla="*/ 119 h 10000"/>
                  <a:gd name="connsiteX2" fmla="*/ 6535 w 10000"/>
                  <a:gd name="connsiteY2" fmla="*/ 167 h 10000"/>
                  <a:gd name="connsiteX3" fmla="*/ 5231 w 10000"/>
                  <a:gd name="connsiteY3" fmla="*/ 1465 h 10000"/>
                  <a:gd name="connsiteX4" fmla="*/ 3324 w 10000"/>
                  <a:gd name="connsiteY4" fmla="*/ 4162 h 10000"/>
                  <a:gd name="connsiteX5" fmla="*/ 3135 w 10000"/>
                  <a:gd name="connsiteY5" fmla="*/ 4443 h 10000"/>
                  <a:gd name="connsiteX6" fmla="*/ 2261 w 10000"/>
                  <a:gd name="connsiteY6" fmla="*/ 4443 h 10000"/>
                  <a:gd name="connsiteX7" fmla="*/ 2261 w 10000"/>
                  <a:gd name="connsiteY7" fmla="*/ 4216 h 10000"/>
                  <a:gd name="connsiteX8" fmla="*/ 1568 w 10000"/>
                  <a:gd name="connsiteY8" fmla="*/ 4216 h 10000"/>
                  <a:gd name="connsiteX9" fmla="*/ 1568 w 10000"/>
                  <a:gd name="connsiteY9" fmla="*/ 4065 h 10000"/>
                  <a:gd name="connsiteX10" fmla="*/ 261 w 10000"/>
                  <a:gd name="connsiteY10" fmla="*/ 4065 h 10000"/>
                  <a:gd name="connsiteX11" fmla="*/ 0 w 10000"/>
                  <a:gd name="connsiteY11" fmla="*/ 6000 h 10000"/>
                  <a:gd name="connsiteX12" fmla="*/ 36 w 10000"/>
                  <a:gd name="connsiteY12" fmla="*/ 6735 h 10000"/>
                  <a:gd name="connsiteX13" fmla="*/ 1036 w 10000"/>
                  <a:gd name="connsiteY13" fmla="*/ 9373 h 10000"/>
                  <a:gd name="connsiteX14" fmla="*/ 1568 w 10000"/>
                  <a:gd name="connsiteY14" fmla="*/ 9373 h 10000"/>
                  <a:gd name="connsiteX15" fmla="*/ 1568 w 10000"/>
                  <a:gd name="connsiteY15" fmla="*/ 9232 h 10000"/>
                  <a:gd name="connsiteX16" fmla="*/ 2261 w 10000"/>
                  <a:gd name="connsiteY16" fmla="*/ 9232 h 10000"/>
                  <a:gd name="connsiteX17" fmla="*/ 2261 w 10000"/>
                  <a:gd name="connsiteY17" fmla="*/ 9005 h 10000"/>
                  <a:gd name="connsiteX18" fmla="*/ 3838 w 10000"/>
                  <a:gd name="connsiteY18" fmla="*/ 9005 h 10000"/>
                  <a:gd name="connsiteX19" fmla="*/ 6234 w 10000"/>
                  <a:gd name="connsiteY19" fmla="*/ 9946 h 10000"/>
                  <a:gd name="connsiteX20" fmla="*/ 7171 w 10000"/>
                  <a:gd name="connsiteY20" fmla="*/ 10000 h 10000"/>
                  <a:gd name="connsiteX21" fmla="*/ 8550 w 10000"/>
                  <a:gd name="connsiteY21" fmla="*/ 9870 h 10000"/>
                  <a:gd name="connsiteX22" fmla="*/ 8550 w 10000"/>
                  <a:gd name="connsiteY22" fmla="*/ 9870 h 10000"/>
                  <a:gd name="connsiteX23" fmla="*/ 10000 w 10000"/>
                  <a:gd name="connsiteY23" fmla="*/ 5622 h 10000"/>
                  <a:gd name="connsiteX24" fmla="*/ 9315 w 10000"/>
                  <a:gd name="connsiteY24" fmla="*/ 2573 h 10000"/>
                  <a:gd name="connsiteX25" fmla="*/ 9315 w 10000"/>
                  <a:gd name="connsiteY25" fmla="*/ 2573 h 10000"/>
                  <a:gd name="connsiteX26" fmla="*/ 7802 w 10000"/>
                  <a:gd name="connsiteY26" fmla="*/ 2789 h 10000"/>
                  <a:gd name="connsiteX27" fmla="*/ 7775 w 10000"/>
                  <a:gd name="connsiteY27" fmla="*/ 2778 h 10000"/>
                  <a:gd name="connsiteX28" fmla="*/ 7775 w 10000"/>
                  <a:gd name="connsiteY28" fmla="*/ 2000 h 10000"/>
                  <a:gd name="connsiteX29" fmla="*/ 8000 w 10000"/>
                  <a:gd name="connsiteY29" fmla="*/ 2000 h 10000"/>
                  <a:gd name="connsiteX30" fmla="*/ 8000 w 10000"/>
                  <a:gd name="connsiteY30" fmla="*/ 1416 h 10000"/>
                  <a:gd name="connsiteX31" fmla="*/ 6658 w 10000"/>
                  <a:gd name="connsiteY31" fmla="*/ 1416 h 10000"/>
                  <a:gd name="connsiteX32" fmla="*/ 6658 w 10000"/>
                  <a:gd name="connsiteY32" fmla="*/ 2000 h 10000"/>
                  <a:gd name="connsiteX33" fmla="*/ 6883 w 10000"/>
                  <a:gd name="connsiteY33" fmla="*/ 2000 h 10000"/>
                  <a:gd name="connsiteX34" fmla="*/ 6883 w 10000"/>
                  <a:gd name="connsiteY34" fmla="*/ 2778 h 10000"/>
                  <a:gd name="connsiteX35" fmla="*/ 6369 w 10000"/>
                  <a:gd name="connsiteY35" fmla="*/ 2930 h 10000"/>
                  <a:gd name="connsiteX36" fmla="*/ 5937 w 10000"/>
                  <a:gd name="connsiteY36" fmla="*/ 2930 h 10000"/>
                  <a:gd name="connsiteX37" fmla="*/ 6631 w 10000"/>
                  <a:gd name="connsiteY37" fmla="*/ 1362 h 10000"/>
                  <a:gd name="connsiteX38" fmla="*/ 6631 w 10000"/>
                  <a:gd name="connsiteY38" fmla="*/ 1351 h 10000"/>
                  <a:gd name="connsiteX39" fmla="*/ 6640 w 10000"/>
                  <a:gd name="connsiteY39" fmla="*/ 1351 h 10000"/>
                  <a:gd name="connsiteX40" fmla="*/ 6667 w 10000"/>
                  <a:gd name="connsiteY40" fmla="*/ 1351 h 10000"/>
                  <a:gd name="connsiteX41" fmla="*/ 8081 w 10000"/>
                  <a:gd name="connsiteY41" fmla="*/ 876 h 10000"/>
                  <a:gd name="connsiteX42" fmla="*/ 8081 w 10000"/>
                  <a:gd name="connsiteY42" fmla="*/ 876 h 10000"/>
                  <a:gd name="connsiteX43" fmla="*/ 7067 w 10000"/>
                  <a:gd name="connsiteY43" fmla="*/ 183 h 10000"/>
                  <a:gd name="connsiteX0" fmla="*/ 6802 w 10000"/>
                  <a:gd name="connsiteY0" fmla="*/ 0 h 10000"/>
                  <a:gd name="connsiteX1" fmla="*/ 7059 w 10000"/>
                  <a:gd name="connsiteY1" fmla="*/ 119 h 10000"/>
                  <a:gd name="connsiteX2" fmla="*/ 6582 w 10000"/>
                  <a:gd name="connsiteY2" fmla="*/ 261 h 10000"/>
                  <a:gd name="connsiteX3" fmla="*/ 6535 w 10000"/>
                  <a:gd name="connsiteY3" fmla="*/ 167 h 10000"/>
                  <a:gd name="connsiteX4" fmla="*/ 5231 w 10000"/>
                  <a:gd name="connsiteY4" fmla="*/ 1465 h 10000"/>
                  <a:gd name="connsiteX5" fmla="*/ 3324 w 10000"/>
                  <a:gd name="connsiteY5" fmla="*/ 4162 h 10000"/>
                  <a:gd name="connsiteX6" fmla="*/ 3135 w 10000"/>
                  <a:gd name="connsiteY6" fmla="*/ 4443 h 10000"/>
                  <a:gd name="connsiteX7" fmla="*/ 2261 w 10000"/>
                  <a:gd name="connsiteY7" fmla="*/ 4443 h 10000"/>
                  <a:gd name="connsiteX8" fmla="*/ 2261 w 10000"/>
                  <a:gd name="connsiteY8" fmla="*/ 4216 h 10000"/>
                  <a:gd name="connsiteX9" fmla="*/ 1568 w 10000"/>
                  <a:gd name="connsiteY9" fmla="*/ 4216 h 10000"/>
                  <a:gd name="connsiteX10" fmla="*/ 1568 w 10000"/>
                  <a:gd name="connsiteY10" fmla="*/ 4065 h 10000"/>
                  <a:gd name="connsiteX11" fmla="*/ 261 w 10000"/>
                  <a:gd name="connsiteY11" fmla="*/ 4065 h 10000"/>
                  <a:gd name="connsiteX12" fmla="*/ 0 w 10000"/>
                  <a:gd name="connsiteY12" fmla="*/ 6000 h 10000"/>
                  <a:gd name="connsiteX13" fmla="*/ 36 w 10000"/>
                  <a:gd name="connsiteY13" fmla="*/ 6735 h 10000"/>
                  <a:gd name="connsiteX14" fmla="*/ 1036 w 10000"/>
                  <a:gd name="connsiteY14" fmla="*/ 9373 h 10000"/>
                  <a:gd name="connsiteX15" fmla="*/ 1568 w 10000"/>
                  <a:gd name="connsiteY15" fmla="*/ 9373 h 10000"/>
                  <a:gd name="connsiteX16" fmla="*/ 1568 w 10000"/>
                  <a:gd name="connsiteY16" fmla="*/ 9232 h 10000"/>
                  <a:gd name="connsiteX17" fmla="*/ 2261 w 10000"/>
                  <a:gd name="connsiteY17" fmla="*/ 9232 h 10000"/>
                  <a:gd name="connsiteX18" fmla="*/ 2261 w 10000"/>
                  <a:gd name="connsiteY18" fmla="*/ 9005 h 10000"/>
                  <a:gd name="connsiteX19" fmla="*/ 3838 w 10000"/>
                  <a:gd name="connsiteY19" fmla="*/ 9005 h 10000"/>
                  <a:gd name="connsiteX20" fmla="*/ 6234 w 10000"/>
                  <a:gd name="connsiteY20" fmla="*/ 9946 h 10000"/>
                  <a:gd name="connsiteX21" fmla="*/ 7171 w 10000"/>
                  <a:gd name="connsiteY21" fmla="*/ 10000 h 10000"/>
                  <a:gd name="connsiteX22" fmla="*/ 8550 w 10000"/>
                  <a:gd name="connsiteY22" fmla="*/ 9870 h 10000"/>
                  <a:gd name="connsiteX23" fmla="*/ 8550 w 10000"/>
                  <a:gd name="connsiteY23" fmla="*/ 9870 h 10000"/>
                  <a:gd name="connsiteX24" fmla="*/ 10000 w 10000"/>
                  <a:gd name="connsiteY24" fmla="*/ 5622 h 10000"/>
                  <a:gd name="connsiteX25" fmla="*/ 9315 w 10000"/>
                  <a:gd name="connsiteY25" fmla="*/ 2573 h 10000"/>
                  <a:gd name="connsiteX26" fmla="*/ 9315 w 10000"/>
                  <a:gd name="connsiteY26" fmla="*/ 2573 h 10000"/>
                  <a:gd name="connsiteX27" fmla="*/ 7802 w 10000"/>
                  <a:gd name="connsiteY27" fmla="*/ 2789 h 10000"/>
                  <a:gd name="connsiteX28" fmla="*/ 7775 w 10000"/>
                  <a:gd name="connsiteY28" fmla="*/ 2778 h 10000"/>
                  <a:gd name="connsiteX29" fmla="*/ 7775 w 10000"/>
                  <a:gd name="connsiteY29" fmla="*/ 2000 h 10000"/>
                  <a:gd name="connsiteX30" fmla="*/ 8000 w 10000"/>
                  <a:gd name="connsiteY30" fmla="*/ 2000 h 10000"/>
                  <a:gd name="connsiteX31" fmla="*/ 8000 w 10000"/>
                  <a:gd name="connsiteY31" fmla="*/ 1416 h 10000"/>
                  <a:gd name="connsiteX32" fmla="*/ 6658 w 10000"/>
                  <a:gd name="connsiteY32" fmla="*/ 1416 h 10000"/>
                  <a:gd name="connsiteX33" fmla="*/ 6658 w 10000"/>
                  <a:gd name="connsiteY33" fmla="*/ 2000 h 10000"/>
                  <a:gd name="connsiteX34" fmla="*/ 6883 w 10000"/>
                  <a:gd name="connsiteY34" fmla="*/ 2000 h 10000"/>
                  <a:gd name="connsiteX35" fmla="*/ 6883 w 10000"/>
                  <a:gd name="connsiteY35" fmla="*/ 2778 h 10000"/>
                  <a:gd name="connsiteX36" fmla="*/ 6369 w 10000"/>
                  <a:gd name="connsiteY36" fmla="*/ 2930 h 10000"/>
                  <a:gd name="connsiteX37" fmla="*/ 5937 w 10000"/>
                  <a:gd name="connsiteY37" fmla="*/ 2930 h 10000"/>
                  <a:gd name="connsiteX38" fmla="*/ 6631 w 10000"/>
                  <a:gd name="connsiteY38" fmla="*/ 1362 h 10000"/>
                  <a:gd name="connsiteX39" fmla="*/ 6631 w 10000"/>
                  <a:gd name="connsiteY39" fmla="*/ 1351 h 10000"/>
                  <a:gd name="connsiteX40" fmla="*/ 6640 w 10000"/>
                  <a:gd name="connsiteY40" fmla="*/ 1351 h 10000"/>
                  <a:gd name="connsiteX41" fmla="*/ 6667 w 10000"/>
                  <a:gd name="connsiteY41" fmla="*/ 1351 h 10000"/>
                  <a:gd name="connsiteX42" fmla="*/ 8081 w 10000"/>
                  <a:gd name="connsiteY42" fmla="*/ 876 h 10000"/>
                  <a:gd name="connsiteX43" fmla="*/ 8081 w 10000"/>
                  <a:gd name="connsiteY43" fmla="*/ 876 h 10000"/>
                  <a:gd name="connsiteX44" fmla="*/ 7067 w 10000"/>
                  <a:gd name="connsiteY44" fmla="*/ 183 h 10000"/>
                  <a:gd name="connsiteX0" fmla="*/ 6802 w 10000"/>
                  <a:gd name="connsiteY0" fmla="*/ 0 h 10000"/>
                  <a:gd name="connsiteX1" fmla="*/ 7059 w 10000"/>
                  <a:gd name="connsiteY1" fmla="*/ 119 h 10000"/>
                  <a:gd name="connsiteX2" fmla="*/ 6535 w 10000"/>
                  <a:gd name="connsiteY2" fmla="*/ 167 h 10000"/>
                  <a:gd name="connsiteX3" fmla="*/ 5231 w 10000"/>
                  <a:gd name="connsiteY3" fmla="*/ 1465 h 10000"/>
                  <a:gd name="connsiteX4" fmla="*/ 3324 w 10000"/>
                  <a:gd name="connsiteY4" fmla="*/ 4162 h 10000"/>
                  <a:gd name="connsiteX5" fmla="*/ 3135 w 10000"/>
                  <a:gd name="connsiteY5" fmla="*/ 4443 h 10000"/>
                  <a:gd name="connsiteX6" fmla="*/ 2261 w 10000"/>
                  <a:gd name="connsiteY6" fmla="*/ 4443 h 10000"/>
                  <a:gd name="connsiteX7" fmla="*/ 2261 w 10000"/>
                  <a:gd name="connsiteY7" fmla="*/ 4216 h 10000"/>
                  <a:gd name="connsiteX8" fmla="*/ 1568 w 10000"/>
                  <a:gd name="connsiteY8" fmla="*/ 4216 h 10000"/>
                  <a:gd name="connsiteX9" fmla="*/ 1568 w 10000"/>
                  <a:gd name="connsiteY9" fmla="*/ 4065 h 10000"/>
                  <a:gd name="connsiteX10" fmla="*/ 261 w 10000"/>
                  <a:gd name="connsiteY10" fmla="*/ 4065 h 10000"/>
                  <a:gd name="connsiteX11" fmla="*/ 0 w 10000"/>
                  <a:gd name="connsiteY11" fmla="*/ 6000 h 10000"/>
                  <a:gd name="connsiteX12" fmla="*/ 36 w 10000"/>
                  <a:gd name="connsiteY12" fmla="*/ 6735 h 10000"/>
                  <a:gd name="connsiteX13" fmla="*/ 1036 w 10000"/>
                  <a:gd name="connsiteY13" fmla="*/ 9373 h 10000"/>
                  <a:gd name="connsiteX14" fmla="*/ 1568 w 10000"/>
                  <a:gd name="connsiteY14" fmla="*/ 9373 h 10000"/>
                  <a:gd name="connsiteX15" fmla="*/ 1568 w 10000"/>
                  <a:gd name="connsiteY15" fmla="*/ 9232 h 10000"/>
                  <a:gd name="connsiteX16" fmla="*/ 2261 w 10000"/>
                  <a:gd name="connsiteY16" fmla="*/ 9232 h 10000"/>
                  <a:gd name="connsiteX17" fmla="*/ 2261 w 10000"/>
                  <a:gd name="connsiteY17" fmla="*/ 9005 h 10000"/>
                  <a:gd name="connsiteX18" fmla="*/ 3838 w 10000"/>
                  <a:gd name="connsiteY18" fmla="*/ 9005 h 10000"/>
                  <a:gd name="connsiteX19" fmla="*/ 6234 w 10000"/>
                  <a:gd name="connsiteY19" fmla="*/ 9946 h 10000"/>
                  <a:gd name="connsiteX20" fmla="*/ 7171 w 10000"/>
                  <a:gd name="connsiteY20" fmla="*/ 10000 h 10000"/>
                  <a:gd name="connsiteX21" fmla="*/ 8550 w 10000"/>
                  <a:gd name="connsiteY21" fmla="*/ 9870 h 10000"/>
                  <a:gd name="connsiteX22" fmla="*/ 8550 w 10000"/>
                  <a:gd name="connsiteY22" fmla="*/ 9870 h 10000"/>
                  <a:gd name="connsiteX23" fmla="*/ 10000 w 10000"/>
                  <a:gd name="connsiteY23" fmla="*/ 5622 h 10000"/>
                  <a:gd name="connsiteX24" fmla="*/ 9315 w 10000"/>
                  <a:gd name="connsiteY24" fmla="*/ 2573 h 10000"/>
                  <a:gd name="connsiteX25" fmla="*/ 9315 w 10000"/>
                  <a:gd name="connsiteY25" fmla="*/ 2573 h 10000"/>
                  <a:gd name="connsiteX26" fmla="*/ 7802 w 10000"/>
                  <a:gd name="connsiteY26" fmla="*/ 2789 h 10000"/>
                  <a:gd name="connsiteX27" fmla="*/ 7775 w 10000"/>
                  <a:gd name="connsiteY27" fmla="*/ 2778 h 10000"/>
                  <a:gd name="connsiteX28" fmla="*/ 7775 w 10000"/>
                  <a:gd name="connsiteY28" fmla="*/ 2000 h 10000"/>
                  <a:gd name="connsiteX29" fmla="*/ 8000 w 10000"/>
                  <a:gd name="connsiteY29" fmla="*/ 2000 h 10000"/>
                  <a:gd name="connsiteX30" fmla="*/ 8000 w 10000"/>
                  <a:gd name="connsiteY30" fmla="*/ 1416 h 10000"/>
                  <a:gd name="connsiteX31" fmla="*/ 6658 w 10000"/>
                  <a:gd name="connsiteY31" fmla="*/ 1416 h 10000"/>
                  <a:gd name="connsiteX32" fmla="*/ 6658 w 10000"/>
                  <a:gd name="connsiteY32" fmla="*/ 2000 h 10000"/>
                  <a:gd name="connsiteX33" fmla="*/ 6883 w 10000"/>
                  <a:gd name="connsiteY33" fmla="*/ 2000 h 10000"/>
                  <a:gd name="connsiteX34" fmla="*/ 6883 w 10000"/>
                  <a:gd name="connsiteY34" fmla="*/ 2778 h 10000"/>
                  <a:gd name="connsiteX35" fmla="*/ 6369 w 10000"/>
                  <a:gd name="connsiteY35" fmla="*/ 2930 h 10000"/>
                  <a:gd name="connsiteX36" fmla="*/ 5937 w 10000"/>
                  <a:gd name="connsiteY36" fmla="*/ 2930 h 10000"/>
                  <a:gd name="connsiteX37" fmla="*/ 6631 w 10000"/>
                  <a:gd name="connsiteY37" fmla="*/ 1362 h 10000"/>
                  <a:gd name="connsiteX38" fmla="*/ 6631 w 10000"/>
                  <a:gd name="connsiteY38" fmla="*/ 1351 h 10000"/>
                  <a:gd name="connsiteX39" fmla="*/ 6640 w 10000"/>
                  <a:gd name="connsiteY39" fmla="*/ 1351 h 10000"/>
                  <a:gd name="connsiteX40" fmla="*/ 6667 w 10000"/>
                  <a:gd name="connsiteY40" fmla="*/ 1351 h 10000"/>
                  <a:gd name="connsiteX41" fmla="*/ 8081 w 10000"/>
                  <a:gd name="connsiteY41" fmla="*/ 876 h 10000"/>
                  <a:gd name="connsiteX42" fmla="*/ 8081 w 10000"/>
                  <a:gd name="connsiteY42" fmla="*/ 876 h 10000"/>
                  <a:gd name="connsiteX43" fmla="*/ 7067 w 10000"/>
                  <a:gd name="connsiteY43" fmla="*/ 183 h 10000"/>
                  <a:gd name="connsiteX0" fmla="*/ 6802 w 10000"/>
                  <a:gd name="connsiteY0" fmla="*/ 0 h 10000"/>
                  <a:gd name="connsiteX1" fmla="*/ 6535 w 10000"/>
                  <a:gd name="connsiteY1" fmla="*/ 167 h 10000"/>
                  <a:gd name="connsiteX2" fmla="*/ 5231 w 10000"/>
                  <a:gd name="connsiteY2" fmla="*/ 1465 h 10000"/>
                  <a:gd name="connsiteX3" fmla="*/ 3324 w 10000"/>
                  <a:gd name="connsiteY3" fmla="*/ 4162 h 10000"/>
                  <a:gd name="connsiteX4" fmla="*/ 3135 w 10000"/>
                  <a:gd name="connsiteY4" fmla="*/ 4443 h 10000"/>
                  <a:gd name="connsiteX5" fmla="*/ 2261 w 10000"/>
                  <a:gd name="connsiteY5" fmla="*/ 4443 h 10000"/>
                  <a:gd name="connsiteX6" fmla="*/ 2261 w 10000"/>
                  <a:gd name="connsiteY6" fmla="*/ 4216 h 10000"/>
                  <a:gd name="connsiteX7" fmla="*/ 1568 w 10000"/>
                  <a:gd name="connsiteY7" fmla="*/ 4216 h 10000"/>
                  <a:gd name="connsiteX8" fmla="*/ 1568 w 10000"/>
                  <a:gd name="connsiteY8" fmla="*/ 4065 h 10000"/>
                  <a:gd name="connsiteX9" fmla="*/ 261 w 10000"/>
                  <a:gd name="connsiteY9" fmla="*/ 4065 h 10000"/>
                  <a:gd name="connsiteX10" fmla="*/ 0 w 10000"/>
                  <a:gd name="connsiteY10" fmla="*/ 6000 h 10000"/>
                  <a:gd name="connsiteX11" fmla="*/ 36 w 10000"/>
                  <a:gd name="connsiteY11" fmla="*/ 6735 h 10000"/>
                  <a:gd name="connsiteX12" fmla="*/ 1036 w 10000"/>
                  <a:gd name="connsiteY12" fmla="*/ 9373 h 10000"/>
                  <a:gd name="connsiteX13" fmla="*/ 1568 w 10000"/>
                  <a:gd name="connsiteY13" fmla="*/ 9373 h 10000"/>
                  <a:gd name="connsiteX14" fmla="*/ 1568 w 10000"/>
                  <a:gd name="connsiteY14" fmla="*/ 9232 h 10000"/>
                  <a:gd name="connsiteX15" fmla="*/ 2261 w 10000"/>
                  <a:gd name="connsiteY15" fmla="*/ 9232 h 10000"/>
                  <a:gd name="connsiteX16" fmla="*/ 2261 w 10000"/>
                  <a:gd name="connsiteY16" fmla="*/ 9005 h 10000"/>
                  <a:gd name="connsiteX17" fmla="*/ 3838 w 10000"/>
                  <a:gd name="connsiteY17" fmla="*/ 9005 h 10000"/>
                  <a:gd name="connsiteX18" fmla="*/ 6234 w 10000"/>
                  <a:gd name="connsiteY18" fmla="*/ 9946 h 10000"/>
                  <a:gd name="connsiteX19" fmla="*/ 7171 w 10000"/>
                  <a:gd name="connsiteY19" fmla="*/ 10000 h 10000"/>
                  <a:gd name="connsiteX20" fmla="*/ 8550 w 10000"/>
                  <a:gd name="connsiteY20" fmla="*/ 9870 h 10000"/>
                  <a:gd name="connsiteX21" fmla="*/ 8550 w 10000"/>
                  <a:gd name="connsiteY21" fmla="*/ 9870 h 10000"/>
                  <a:gd name="connsiteX22" fmla="*/ 10000 w 10000"/>
                  <a:gd name="connsiteY22" fmla="*/ 5622 h 10000"/>
                  <a:gd name="connsiteX23" fmla="*/ 9315 w 10000"/>
                  <a:gd name="connsiteY23" fmla="*/ 2573 h 10000"/>
                  <a:gd name="connsiteX24" fmla="*/ 9315 w 10000"/>
                  <a:gd name="connsiteY24" fmla="*/ 2573 h 10000"/>
                  <a:gd name="connsiteX25" fmla="*/ 7802 w 10000"/>
                  <a:gd name="connsiteY25" fmla="*/ 2789 h 10000"/>
                  <a:gd name="connsiteX26" fmla="*/ 7775 w 10000"/>
                  <a:gd name="connsiteY26" fmla="*/ 2778 h 10000"/>
                  <a:gd name="connsiteX27" fmla="*/ 7775 w 10000"/>
                  <a:gd name="connsiteY27" fmla="*/ 2000 h 10000"/>
                  <a:gd name="connsiteX28" fmla="*/ 8000 w 10000"/>
                  <a:gd name="connsiteY28" fmla="*/ 2000 h 10000"/>
                  <a:gd name="connsiteX29" fmla="*/ 8000 w 10000"/>
                  <a:gd name="connsiteY29" fmla="*/ 1416 h 10000"/>
                  <a:gd name="connsiteX30" fmla="*/ 6658 w 10000"/>
                  <a:gd name="connsiteY30" fmla="*/ 1416 h 10000"/>
                  <a:gd name="connsiteX31" fmla="*/ 6658 w 10000"/>
                  <a:gd name="connsiteY31" fmla="*/ 2000 h 10000"/>
                  <a:gd name="connsiteX32" fmla="*/ 6883 w 10000"/>
                  <a:gd name="connsiteY32" fmla="*/ 2000 h 10000"/>
                  <a:gd name="connsiteX33" fmla="*/ 6883 w 10000"/>
                  <a:gd name="connsiteY33" fmla="*/ 2778 h 10000"/>
                  <a:gd name="connsiteX34" fmla="*/ 6369 w 10000"/>
                  <a:gd name="connsiteY34" fmla="*/ 2930 h 10000"/>
                  <a:gd name="connsiteX35" fmla="*/ 5937 w 10000"/>
                  <a:gd name="connsiteY35" fmla="*/ 2930 h 10000"/>
                  <a:gd name="connsiteX36" fmla="*/ 6631 w 10000"/>
                  <a:gd name="connsiteY36" fmla="*/ 1362 h 10000"/>
                  <a:gd name="connsiteX37" fmla="*/ 6631 w 10000"/>
                  <a:gd name="connsiteY37" fmla="*/ 1351 h 10000"/>
                  <a:gd name="connsiteX38" fmla="*/ 6640 w 10000"/>
                  <a:gd name="connsiteY38" fmla="*/ 1351 h 10000"/>
                  <a:gd name="connsiteX39" fmla="*/ 6667 w 10000"/>
                  <a:gd name="connsiteY39" fmla="*/ 1351 h 10000"/>
                  <a:gd name="connsiteX40" fmla="*/ 8081 w 10000"/>
                  <a:gd name="connsiteY40" fmla="*/ 876 h 10000"/>
                  <a:gd name="connsiteX41" fmla="*/ 8081 w 10000"/>
                  <a:gd name="connsiteY41" fmla="*/ 876 h 10000"/>
                  <a:gd name="connsiteX42" fmla="*/ 7067 w 10000"/>
                  <a:gd name="connsiteY42" fmla="*/ 183 h 10000"/>
                  <a:gd name="connsiteX0" fmla="*/ 6535 w 10000"/>
                  <a:gd name="connsiteY0" fmla="*/ 0 h 9833"/>
                  <a:gd name="connsiteX1" fmla="*/ 5231 w 10000"/>
                  <a:gd name="connsiteY1" fmla="*/ 1298 h 9833"/>
                  <a:gd name="connsiteX2" fmla="*/ 3324 w 10000"/>
                  <a:gd name="connsiteY2" fmla="*/ 3995 h 9833"/>
                  <a:gd name="connsiteX3" fmla="*/ 3135 w 10000"/>
                  <a:gd name="connsiteY3" fmla="*/ 4276 h 9833"/>
                  <a:gd name="connsiteX4" fmla="*/ 2261 w 10000"/>
                  <a:gd name="connsiteY4" fmla="*/ 4276 h 9833"/>
                  <a:gd name="connsiteX5" fmla="*/ 2261 w 10000"/>
                  <a:gd name="connsiteY5" fmla="*/ 4049 h 9833"/>
                  <a:gd name="connsiteX6" fmla="*/ 1568 w 10000"/>
                  <a:gd name="connsiteY6" fmla="*/ 4049 h 9833"/>
                  <a:gd name="connsiteX7" fmla="*/ 1568 w 10000"/>
                  <a:gd name="connsiteY7" fmla="*/ 3898 h 9833"/>
                  <a:gd name="connsiteX8" fmla="*/ 261 w 10000"/>
                  <a:gd name="connsiteY8" fmla="*/ 3898 h 9833"/>
                  <a:gd name="connsiteX9" fmla="*/ 0 w 10000"/>
                  <a:gd name="connsiteY9" fmla="*/ 5833 h 9833"/>
                  <a:gd name="connsiteX10" fmla="*/ 36 w 10000"/>
                  <a:gd name="connsiteY10" fmla="*/ 6568 h 9833"/>
                  <a:gd name="connsiteX11" fmla="*/ 1036 w 10000"/>
                  <a:gd name="connsiteY11" fmla="*/ 9206 h 9833"/>
                  <a:gd name="connsiteX12" fmla="*/ 1568 w 10000"/>
                  <a:gd name="connsiteY12" fmla="*/ 9206 h 9833"/>
                  <a:gd name="connsiteX13" fmla="*/ 1568 w 10000"/>
                  <a:gd name="connsiteY13" fmla="*/ 9065 h 9833"/>
                  <a:gd name="connsiteX14" fmla="*/ 2261 w 10000"/>
                  <a:gd name="connsiteY14" fmla="*/ 9065 h 9833"/>
                  <a:gd name="connsiteX15" fmla="*/ 2261 w 10000"/>
                  <a:gd name="connsiteY15" fmla="*/ 8838 h 9833"/>
                  <a:gd name="connsiteX16" fmla="*/ 3838 w 10000"/>
                  <a:gd name="connsiteY16" fmla="*/ 8838 h 9833"/>
                  <a:gd name="connsiteX17" fmla="*/ 6234 w 10000"/>
                  <a:gd name="connsiteY17" fmla="*/ 9779 h 9833"/>
                  <a:gd name="connsiteX18" fmla="*/ 7171 w 10000"/>
                  <a:gd name="connsiteY18" fmla="*/ 9833 h 9833"/>
                  <a:gd name="connsiteX19" fmla="*/ 8550 w 10000"/>
                  <a:gd name="connsiteY19" fmla="*/ 9703 h 9833"/>
                  <a:gd name="connsiteX20" fmla="*/ 8550 w 10000"/>
                  <a:gd name="connsiteY20" fmla="*/ 9703 h 9833"/>
                  <a:gd name="connsiteX21" fmla="*/ 10000 w 10000"/>
                  <a:gd name="connsiteY21" fmla="*/ 5455 h 9833"/>
                  <a:gd name="connsiteX22" fmla="*/ 9315 w 10000"/>
                  <a:gd name="connsiteY22" fmla="*/ 2406 h 9833"/>
                  <a:gd name="connsiteX23" fmla="*/ 9315 w 10000"/>
                  <a:gd name="connsiteY23" fmla="*/ 2406 h 9833"/>
                  <a:gd name="connsiteX24" fmla="*/ 7802 w 10000"/>
                  <a:gd name="connsiteY24" fmla="*/ 2622 h 9833"/>
                  <a:gd name="connsiteX25" fmla="*/ 7775 w 10000"/>
                  <a:gd name="connsiteY25" fmla="*/ 2611 h 9833"/>
                  <a:gd name="connsiteX26" fmla="*/ 7775 w 10000"/>
                  <a:gd name="connsiteY26" fmla="*/ 1833 h 9833"/>
                  <a:gd name="connsiteX27" fmla="*/ 8000 w 10000"/>
                  <a:gd name="connsiteY27" fmla="*/ 1833 h 9833"/>
                  <a:gd name="connsiteX28" fmla="*/ 8000 w 10000"/>
                  <a:gd name="connsiteY28" fmla="*/ 1249 h 9833"/>
                  <a:gd name="connsiteX29" fmla="*/ 6658 w 10000"/>
                  <a:gd name="connsiteY29" fmla="*/ 1249 h 9833"/>
                  <a:gd name="connsiteX30" fmla="*/ 6658 w 10000"/>
                  <a:gd name="connsiteY30" fmla="*/ 1833 h 9833"/>
                  <a:gd name="connsiteX31" fmla="*/ 6883 w 10000"/>
                  <a:gd name="connsiteY31" fmla="*/ 1833 h 9833"/>
                  <a:gd name="connsiteX32" fmla="*/ 6883 w 10000"/>
                  <a:gd name="connsiteY32" fmla="*/ 2611 h 9833"/>
                  <a:gd name="connsiteX33" fmla="*/ 6369 w 10000"/>
                  <a:gd name="connsiteY33" fmla="*/ 2763 h 9833"/>
                  <a:gd name="connsiteX34" fmla="*/ 5937 w 10000"/>
                  <a:gd name="connsiteY34" fmla="*/ 2763 h 9833"/>
                  <a:gd name="connsiteX35" fmla="*/ 6631 w 10000"/>
                  <a:gd name="connsiteY35" fmla="*/ 1195 h 9833"/>
                  <a:gd name="connsiteX36" fmla="*/ 6631 w 10000"/>
                  <a:gd name="connsiteY36" fmla="*/ 1184 h 9833"/>
                  <a:gd name="connsiteX37" fmla="*/ 6640 w 10000"/>
                  <a:gd name="connsiteY37" fmla="*/ 1184 h 9833"/>
                  <a:gd name="connsiteX38" fmla="*/ 6667 w 10000"/>
                  <a:gd name="connsiteY38" fmla="*/ 1184 h 9833"/>
                  <a:gd name="connsiteX39" fmla="*/ 8081 w 10000"/>
                  <a:gd name="connsiteY39" fmla="*/ 709 h 9833"/>
                  <a:gd name="connsiteX40" fmla="*/ 8081 w 10000"/>
                  <a:gd name="connsiteY40" fmla="*/ 709 h 9833"/>
                  <a:gd name="connsiteX41" fmla="*/ 7067 w 10000"/>
                  <a:gd name="connsiteY41" fmla="*/ 16 h 9833"/>
                  <a:gd name="connsiteX0" fmla="*/ 6535 w 10000"/>
                  <a:gd name="connsiteY0" fmla="*/ 58 h 10058"/>
                  <a:gd name="connsiteX1" fmla="*/ 5231 w 10000"/>
                  <a:gd name="connsiteY1" fmla="*/ 1378 h 10058"/>
                  <a:gd name="connsiteX2" fmla="*/ 3324 w 10000"/>
                  <a:gd name="connsiteY2" fmla="*/ 4121 h 10058"/>
                  <a:gd name="connsiteX3" fmla="*/ 3135 w 10000"/>
                  <a:gd name="connsiteY3" fmla="*/ 4407 h 10058"/>
                  <a:gd name="connsiteX4" fmla="*/ 2261 w 10000"/>
                  <a:gd name="connsiteY4" fmla="*/ 4407 h 10058"/>
                  <a:gd name="connsiteX5" fmla="*/ 2261 w 10000"/>
                  <a:gd name="connsiteY5" fmla="*/ 4176 h 10058"/>
                  <a:gd name="connsiteX6" fmla="*/ 1568 w 10000"/>
                  <a:gd name="connsiteY6" fmla="*/ 4176 h 10058"/>
                  <a:gd name="connsiteX7" fmla="*/ 1568 w 10000"/>
                  <a:gd name="connsiteY7" fmla="*/ 4022 h 10058"/>
                  <a:gd name="connsiteX8" fmla="*/ 261 w 10000"/>
                  <a:gd name="connsiteY8" fmla="*/ 4022 h 10058"/>
                  <a:gd name="connsiteX9" fmla="*/ 0 w 10000"/>
                  <a:gd name="connsiteY9" fmla="*/ 5990 h 10058"/>
                  <a:gd name="connsiteX10" fmla="*/ 36 w 10000"/>
                  <a:gd name="connsiteY10" fmla="*/ 6738 h 10058"/>
                  <a:gd name="connsiteX11" fmla="*/ 1036 w 10000"/>
                  <a:gd name="connsiteY11" fmla="*/ 9420 h 10058"/>
                  <a:gd name="connsiteX12" fmla="*/ 1568 w 10000"/>
                  <a:gd name="connsiteY12" fmla="*/ 9420 h 10058"/>
                  <a:gd name="connsiteX13" fmla="*/ 1568 w 10000"/>
                  <a:gd name="connsiteY13" fmla="*/ 9277 h 10058"/>
                  <a:gd name="connsiteX14" fmla="*/ 2261 w 10000"/>
                  <a:gd name="connsiteY14" fmla="*/ 9277 h 10058"/>
                  <a:gd name="connsiteX15" fmla="*/ 2261 w 10000"/>
                  <a:gd name="connsiteY15" fmla="*/ 9046 h 10058"/>
                  <a:gd name="connsiteX16" fmla="*/ 3838 w 10000"/>
                  <a:gd name="connsiteY16" fmla="*/ 9046 h 10058"/>
                  <a:gd name="connsiteX17" fmla="*/ 6234 w 10000"/>
                  <a:gd name="connsiteY17" fmla="*/ 10003 h 10058"/>
                  <a:gd name="connsiteX18" fmla="*/ 7171 w 10000"/>
                  <a:gd name="connsiteY18" fmla="*/ 10058 h 10058"/>
                  <a:gd name="connsiteX19" fmla="*/ 8550 w 10000"/>
                  <a:gd name="connsiteY19" fmla="*/ 9926 h 10058"/>
                  <a:gd name="connsiteX20" fmla="*/ 8550 w 10000"/>
                  <a:gd name="connsiteY20" fmla="*/ 9926 h 10058"/>
                  <a:gd name="connsiteX21" fmla="*/ 10000 w 10000"/>
                  <a:gd name="connsiteY21" fmla="*/ 5606 h 10058"/>
                  <a:gd name="connsiteX22" fmla="*/ 9315 w 10000"/>
                  <a:gd name="connsiteY22" fmla="*/ 2505 h 10058"/>
                  <a:gd name="connsiteX23" fmla="*/ 9315 w 10000"/>
                  <a:gd name="connsiteY23" fmla="*/ 2505 h 10058"/>
                  <a:gd name="connsiteX24" fmla="*/ 7802 w 10000"/>
                  <a:gd name="connsiteY24" fmla="*/ 2725 h 10058"/>
                  <a:gd name="connsiteX25" fmla="*/ 7775 w 10000"/>
                  <a:gd name="connsiteY25" fmla="*/ 2713 h 10058"/>
                  <a:gd name="connsiteX26" fmla="*/ 7775 w 10000"/>
                  <a:gd name="connsiteY26" fmla="*/ 1922 h 10058"/>
                  <a:gd name="connsiteX27" fmla="*/ 8000 w 10000"/>
                  <a:gd name="connsiteY27" fmla="*/ 1922 h 10058"/>
                  <a:gd name="connsiteX28" fmla="*/ 8000 w 10000"/>
                  <a:gd name="connsiteY28" fmla="*/ 1328 h 10058"/>
                  <a:gd name="connsiteX29" fmla="*/ 6658 w 10000"/>
                  <a:gd name="connsiteY29" fmla="*/ 1328 h 10058"/>
                  <a:gd name="connsiteX30" fmla="*/ 6658 w 10000"/>
                  <a:gd name="connsiteY30" fmla="*/ 1922 h 10058"/>
                  <a:gd name="connsiteX31" fmla="*/ 6883 w 10000"/>
                  <a:gd name="connsiteY31" fmla="*/ 1922 h 10058"/>
                  <a:gd name="connsiteX32" fmla="*/ 6883 w 10000"/>
                  <a:gd name="connsiteY32" fmla="*/ 2713 h 10058"/>
                  <a:gd name="connsiteX33" fmla="*/ 6369 w 10000"/>
                  <a:gd name="connsiteY33" fmla="*/ 2868 h 10058"/>
                  <a:gd name="connsiteX34" fmla="*/ 5937 w 10000"/>
                  <a:gd name="connsiteY34" fmla="*/ 2868 h 10058"/>
                  <a:gd name="connsiteX35" fmla="*/ 6631 w 10000"/>
                  <a:gd name="connsiteY35" fmla="*/ 1273 h 10058"/>
                  <a:gd name="connsiteX36" fmla="*/ 6631 w 10000"/>
                  <a:gd name="connsiteY36" fmla="*/ 1262 h 10058"/>
                  <a:gd name="connsiteX37" fmla="*/ 6640 w 10000"/>
                  <a:gd name="connsiteY37" fmla="*/ 1262 h 10058"/>
                  <a:gd name="connsiteX38" fmla="*/ 6667 w 10000"/>
                  <a:gd name="connsiteY38" fmla="*/ 1262 h 10058"/>
                  <a:gd name="connsiteX39" fmla="*/ 8081 w 10000"/>
                  <a:gd name="connsiteY39" fmla="*/ 779 h 10058"/>
                  <a:gd name="connsiteX40" fmla="*/ 8081 w 10000"/>
                  <a:gd name="connsiteY40" fmla="*/ 779 h 10058"/>
                  <a:gd name="connsiteX41" fmla="*/ 7007 w 10000"/>
                  <a:gd name="connsiteY41" fmla="*/ 0 h 10058"/>
                  <a:gd name="connsiteX0" fmla="*/ 6679 w 10000"/>
                  <a:gd name="connsiteY0" fmla="*/ 114 h 10058"/>
                  <a:gd name="connsiteX1" fmla="*/ 5231 w 10000"/>
                  <a:gd name="connsiteY1" fmla="*/ 1378 h 10058"/>
                  <a:gd name="connsiteX2" fmla="*/ 3324 w 10000"/>
                  <a:gd name="connsiteY2" fmla="*/ 4121 h 10058"/>
                  <a:gd name="connsiteX3" fmla="*/ 3135 w 10000"/>
                  <a:gd name="connsiteY3" fmla="*/ 4407 h 10058"/>
                  <a:gd name="connsiteX4" fmla="*/ 2261 w 10000"/>
                  <a:gd name="connsiteY4" fmla="*/ 4407 h 10058"/>
                  <a:gd name="connsiteX5" fmla="*/ 2261 w 10000"/>
                  <a:gd name="connsiteY5" fmla="*/ 4176 h 10058"/>
                  <a:gd name="connsiteX6" fmla="*/ 1568 w 10000"/>
                  <a:gd name="connsiteY6" fmla="*/ 4176 h 10058"/>
                  <a:gd name="connsiteX7" fmla="*/ 1568 w 10000"/>
                  <a:gd name="connsiteY7" fmla="*/ 4022 h 10058"/>
                  <a:gd name="connsiteX8" fmla="*/ 261 w 10000"/>
                  <a:gd name="connsiteY8" fmla="*/ 4022 h 10058"/>
                  <a:gd name="connsiteX9" fmla="*/ 0 w 10000"/>
                  <a:gd name="connsiteY9" fmla="*/ 5990 h 10058"/>
                  <a:gd name="connsiteX10" fmla="*/ 36 w 10000"/>
                  <a:gd name="connsiteY10" fmla="*/ 6738 h 10058"/>
                  <a:gd name="connsiteX11" fmla="*/ 1036 w 10000"/>
                  <a:gd name="connsiteY11" fmla="*/ 9420 h 10058"/>
                  <a:gd name="connsiteX12" fmla="*/ 1568 w 10000"/>
                  <a:gd name="connsiteY12" fmla="*/ 9420 h 10058"/>
                  <a:gd name="connsiteX13" fmla="*/ 1568 w 10000"/>
                  <a:gd name="connsiteY13" fmla="*/ 9277 h 10058"/>
                  <a:gd name="connsiteX14" fmla="*/ 2261 w 10000"/>
                  <a:gd name="connsiteY14" fmla="*/ 9277 h 10058"/>
                  <a:gd name="connsiteX15" fmla="*/ 2261 w 10000"/>
                  <a:gd name="connsiteY15" fmla="*/ 9046 h 10058"/>
                  <a:gd name="connsiteX16" fmla="*/ 3838 w 10000"/>
                  <a:gd name="connsiteY16" fmla="*/ 9046 h 10058"/>
                  <a:gd name="connsiteX17" fmla="*/ 6234 w 10000"/>
                  <a:gd name="connsiteY17" fmla="*/ 10003 h 10058"/>
                  <a:gd name="connsiteX18" fmla="*/ 7171 w 10000"/>
                  <a:gd name="connsiteY18" fmla="*/ 10058 h 10058"/>
                  <a:gd name="connsiteX19" fmla="*/ 8550 w 10000"/>
                  <a:gd name="connsiteY19" fmla="*/ 9926 h 10058"/>
                  <a:gd name="connsiteX20" fmla="*/ 8550 w 10000"/>
                  <a:gd name="connsiteY20" fmla="*/ 9926 h 10058"/>
                  <a:gd name="connsiteX21" fmla="*/ 10000 w 10000"/>
                  <a:gd name="connsiteY21" fmla="*/ 5606 h 10058"/>
                  <a:gd name="connsiteX22" fmla="*/ 9315 w 10000"/>
                  <a:gd name="connsiteY22" fmla="*/ 2505 h 10058"/>
                  <a:gd name="connsiteX23" fmla="*/ 9315 w 10000"/>
                  <a:gd name="connsiteY23" fmla="*/ 2505 h 10058"/>
                  <a:gd name="connsiteX24" fmla="*/ 7802 w 10000"/>
                  <a:gd name="connsiteY24" fmla="*/ 2725 h 10058"/>
                  <a:gd name="connsiteX25" fmla="*/ 7775 w 10000"/>
                  <a:gd name="connsiteY25" fmla="*/ 2713 h 10058"/>
                  <a:gd name="connsiteX26" fmla="*/ 7775 w 10000"/>
                  <a:gd name="connsiteY26" fmla="*/ 1922 h 10058"/>
                  <a:gd name="connsiteX27" fmla="*/ 8000 w 10000"/>
                  <a:gd name="connsiteY27" fmla="*/ 1922 h 10058"/>
                  <a:gd name="connsiteX28" fmla="*/ 8000 w 10000"/>
                  <a:gd name="connsiteY28" fmla="*/ 1328 h 10058"/>
                  <a:gd name="connsiteX29" fmla="*/ 6658 w 10000"/>
                  <a:gd name="connsiteY29" fmla="*/ 1328 h 10058"/>
                  <a:gd name="connsiteX30" fmla="*/ 6658 w 10000"/>
                  <a:gd name="connsiteY30" fmla="*/ 1922 h 10058"/>
                  <a:gd name="connsiteX31" fmla="*/ 6883 w 10000"/>
                  <a:gd name="connsiteY31" fmla="*/ 1922 h 10058"/>
                  <a:gd name="connsiteX32" fmla="*/ 6883 w 10000"/>
                  <a:gd name="connsiteY32" fmla="*/ 2713 h 10058"/>
                  <a:gd name="connsiteX33" fmla="*/ 6369 w 10000"/>
                  <a:gd name="connsiteY33" fmla="*/ 2868 h 10058"/>
                  <a:gd name="connsiteX34" fmla="*/ 5937 w 10000"/>
                  <a:gd name="connsiteY34" fmla="*/ 2868 h 10058"/>
                  <a:gd name="connsiteX35" fmla="*/ 6631 w 10000"/>
                  <a:gd name="connsiteY35" fmla="*/ 1273 h 10058"/>
                  <a:gd name="connsiteX36" fmla="*/ 6631 w 10000"/>
                  <a:gd name="connsiteY36" fmla="*/ 1262 h 10058"/>
                  <a:gd name="connsiteX37" fmla="*/ 6640 w 10000"/>
                  <a:gd name="connsiteY37" fmla="*/ 1262 h 10058"/>
                  <a:gd name="connsiteX38" fmla="*/ 6667 w 10000"/>
                  <a:gd name="connsiteY38" fmla="*/ 1262 h 10058"/>
                  <a:gd name="connsiteX39" fmla="*/ 8081 w 10000"/>
                  <a:gd name="connsiteY39" fmla="*/ 779 h 10058"/>
                  <a:gd name="connsiteX40" fmla="*/ 8081 w 10000"/>
                  <a:gd name="connsiteY40" fmla="*/ 779 h 10058"/>
                  <a:gd name="connsiteX41" fmla="*/ 7007 w 10000"/>
                  <a:gd name="connsiteY41" fmla="*/ 0 h 1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000" h="10058">
                    <a:moveTo>
                      <a:pt x="6679" y="114"/>
                    </a:moveTo>
                    <a:cubicBezTo>
                      <a:pt x="6417" y="362"/>
                      <a:pt x="5790" y="710"/>
                      <a:pt x="5231" y="1378"/>
                    </a:cubicBezTo>
                    <a:cubicBezTo>
                      <a:pt x="4672" y="2046"/>
                      <a:pt x="3811" y="3175"/>
                      <a:pt x="3324" y="4121"/>
                    </a:cubicBezTo>
                    <a:cubicBezTo>
                      <a:pt x="3261" y="4209"/>
                      <a:pt x="3198" y="4308"/>
                      <a:pt x="3135" y="4407"/>
                    </a:cubicBezTo>
                    <a:lnTo>
                      <a:pt x="2261" y="4407"/>
                    </a:lnTo>
                    <a:lnTo>
                      <a:pt x="2261" y="4176"/>
                    </a:lnTo>
                    <a:lnTo>
                      <a:pt x="1568" y="4176"/>
                    </a:lnTo>
                    <a:lnTo>
                      <a:pt x="1568" y="4022"/>
                    </a:lnTo>
                    <a:lnTo>
                      <a:pt x="261" y="4022"/>
                    </a:lnTo>
                    <a:cubicBezTo>
                      <a:pt x="90" y="4649"/>
                      <a:pt x="0" y="5309"/>
                      <a:pt x="0" y="5990"/>
                    </a:cubicBezTo>
                    <a:cubicBezTo>
                      <a:pt x="0" y="6243"/>
                      <a:pt x="9" y="6496"/>
                      <a:pt x="36" y="6738"/>
                    </a:cubicBezTo>
                    <a:cubicBezTo>
                      <a:pt x="189" y="7738"/>
                      <a:pt x="541" y="8650"/>
                      <a:pt x="1036" y="9420"/>
                    </a:cubicBezTo>
                    <a:lnTo>
                      <a:pt x="1568" y="9420"/>
                    </a:lnTo>
                    <a:lnTo>
                      <a:pt x="1568" y="9277"/>
                    </a:lnTo>
                    <a:lnTo>
                      <a:pt x="2261" y="9277"/>
                    </a:lnTo>
                    <a:lnTo>
                      <a:pt x="2261" y="9046"/>
                    </a:lnTo>
                    <a:lnTo>
                      <a:pt x="3838" y="9046"/>
                    </a:lnTo>
                    <a:cubicBezTo>
                      <a:pt x="4414" y="9541"/>
                      <a:pt x="5216" y="9871"/>
                      <a:pt x="6234" y="10003"/>
                    </a:cubicBezTo>
                    <a:cubicBezTo>
                      <a:pt x="6559" y="10036"/>
                      <a:pt x="6874" y="10058"/>
                      <a:pt x="7171" y="10058"/>
                    </a:cubicBezTo>
                    <a:cubicBezTo>
                      <a:pt x="7685" y="10058"/>
                      <a:pt x="8144" y="10003"/>
                      <a:pt x="8550" y="9926"/>
                    </a:cubicBezTo>
                    <a:lnTo>
                      <a:pt x="8550" y="9926"/>
                    </a:lnTo>
                    <a:cubicBezTo>
                      <a:pt x="9450" y="8815"/>
                      <a:pt x="10000" y="7288"/>
                      <a:pt x="10000" y="5606"/>
                    </a:cubicBezTo>
                    <a:cubicBezTo>
                      <a:pt x="10000" y="4484"/>
                      <a:pt x="9757" y="3417"/>
                      <a:pt x="9315" y="2505"/>
                    </a:cubicBezTo>
                    <a:lnTo>
                      <a:pt x="9315" y="2505"/>
                    </a:lnTo>
                    <a:cubicBezTo>
                      <a:pt x="8937" y="2537"/>
                      <a:pt x="8441" y="2592"/>
                      <a:pt x="7802" y="2725"/>
                    </a:cubicBezTo>
                    <a:cubicBezTo>
                      <a:pt x="7793" y="2713"/>
                      <a:pt x="7784" y="2713"/>
                      <a:pt x="7775" y="2713"/>
                    </a:cubicBezTo>
                    <a:lnTo>
                      <a:pt x="7775" y="1922"/>
                    </a:lnTo>
                    <a:lnTo>
                      <a:pt x="8000" y="1922"/>
                    </a:lnTo>
                    <a:lnTo>
                      <a:pt x="8000" y="1328"/>
                    </a:lnTo>
                    <a:lnTo>
                      <a:pt x="6658" y="1328"/>
                    </a:lnTo>
                    <a:lnTo>
                      <a:pt x="6658" y="1922"/>
                    </a:lnTo>
                    <a:lnTo>
                      <a:pt x="6883" y="1922"/>
                    </a:lnTo>
                    <a:lnTo>
                      <a:pt x="6883" y="2713"/>
                    </a:lnTo>
                    <a:cubicBezTo>
                      <a:pt x="6712" y="2747"/>
                      <a:pt x="6541" y="2802"/>
                      <a:pt x="6369" y="2868"/>
                    </a:cubicBezTo>
                    <a:lnTo>
                      <a:pt x="5937" y="2868"/>
                    </a:lnTo>
                    <a:cubicBezTo>
                      <a:pt x="6072" y="2428"/>
                      <a:pt x="6432" y="1372"/>
                      <a:pt x="6631" y="1273"/>
                    </a:cubicBezTo>
                    <a:lnTo>
                      <a:pt x="6631" y="1262"/>
                    </a:lnTo>
                    <a:lnTo>
                      <a:pt x="6640" y="1262"/>
                    </a:lnTo>
                    <a:lnTo>
                      <a:pt x="6667" y="1262"/>
                    </a:lnTo>
                    <a:cubicBezTo>
                      <a:pt x="7477" y="1262"/>
                      <a:pt x="7883" y="1042"/>
                      <a:pt x="8081" y="779"/>
                    </a:cubicBezTo>
                    <a:lnTo>
                      <a:pt x="8081" y="779"/>
                    </a:lnTo>
                    <a:cubicBezTo>
                      <a:pt x="7694" y="416"/>
                      <a:pt x="7475" y="220"/>
                      <a:pt x="7007" y="0"/>
                    </a:cubicBezTo>
                  </a:path>
                </a:pathLst>
              </a:custGeom>
              <a:solidFill>
                <a:schemeClr val="tx1">
                  <a:alpha val="23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1852" y="1278"/>
                <a:ext cx="761" cy="997"/>
              </a:xfrm>
              <a:prstGeom prst="rect">
                <a:avLst/>
              </a:pr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261" y="947"/>
                <a:ext cx="1984" cy="1599"/>
              </a:xfrm>
              <a:custGeom>
                <a:avLst/>
                <a:gdLst>
                  <a:gd name="T0" fmla="*/ 692 w 840"/>
                  <a:gd name="T1" fmla="*/ 0 h 677"/>
                  <a:gd name="T2" fmla="*/ 347 w 840"/>
                  <a:gd name="T3" fmla="*/ 0 h 677"/>
                  <a:gd name="T4" fmla="*/ 0 w 840"/>
                  <a:gd name="T5" fmla="*/ 309 h 677"/>
                  <a:gd name="T6" fmla="*/ 396 w 840"/>
                  <a:gd name="T7" fmla="*/ 649 h 677"/>
                  <a:gd name="T8" fmla="*/ 840 w 840"/>
                  <a:gd name="T9" fmla="*/ 589 h 677"/>
                  <a:gd name="T10" fmla="*/ 692 w 840"/>
                  <a:gd name="T11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0" h="677">
                    <a:moveTo>
                      <a:pt x="692" y="0"/>
                    </a:moveTo>
                    <a:cubicBezTo>
                      <a:pt x="347" y="0"/>
                      <a:pt x="347" y="0"/>
                      <a:pt x="347" y="0"/>
                    </a:cubicBezTo>
                    <a:cubicBezTo>
                      <a:pt x="156" y="0"/>
                      <a:pt x="0" y="124"/>
                      <a:pt x="0" y="309"/>
                    </a:cubicBezTo>
                    <a:cubicBezTo>
                      <a:pt x="0" y="494"/>
                      <a:pt x="130" y="621"/>
                      <a:pt x="396" y="649"/>
                    </a:cubicBezTo>
                    <a:cubicBezTo>
                      <a:pt x="661" y="677"/>
                      <a:pt x="840" y="589"/>
                      <a:pt x="840" y="589"/>
                    </a:cubicBez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 rot="1804787">
                <a:off x="3585" y="709"/>
                <a:ext cx="538" cy="597"/>
              </a:xfrm>
              <a:custGeom>
                <a:avLst/>
                <a:gdLst>
                  <a:gd name="T0" fmla="*/ 176 w 213"/>
                  <a:gd name="T1" fmla="*/ 138 h 197"/>
                  <a:gd name="T2" fmla="*/ 196 w 213"/>
                  <a:gd name="T3" fmla="*/ 50 h 197"/>
                  <a:gd name="T4" fmla="*/ 118 w 213"/>
                  <a:gd name="T5" fmla="*/ 14 h 197"/>
                  <a:gd name="T6" fmla="*/ 36 w 213"/>
                  <a:gd name="T7" fmla="*/ 58 h 197"/>
                  <a:gd name="T8" fmla="*/ 16 w 213"/>
                  <a:gd name="T9" fmla="*/ 147 h 197"/>
                  <a:gd name="T10" fmla="*/ 95 w 213"/>
                  <a:gd name="T11" fmla="*/ 182 h 197"/>
                  <a:gd name="T12" fmla="*/ 176 w 213"/>
                  <a:gd name="T13" fmla="*/ 138 h 197"/>
                  <a:gd name="connsiteX0" fmla="*/ 7984 w 10696"/>
                  <a:gd name="connsiteY0" fmla="*/ 10285 h 12805"/>
                  <a:gd name="connsiteX1" fmla="*/ 8923 w 10696"/>
                  <a:gd name="connsiteY1" fmla="*/ 5818 h 12805"/>
                  <a:gd name="connsiteX2" fmla="*/ 10418 w 10696"/>
                  <a:gd name="connsiteY2" fmla="*/ 72 h 12805"/>
                  <a:gd name="connsiteX3" fmla="*/ 1411 w 10696"/>
                  <a:gd name="connsiteY3" fmla="*/ 6224 h 12805"/>
                  <a:gd name="connsiteX4" fmla="*/ 472 w 10696"/>
                  <a:gd name="connsiteY4" fmla="*/ 10742 h 12805"/>
                  <a:gd name="connsiteX5" fmla="*/ 4181 w 10696"/>
                  <a:gd name="connsiteY5" fmla="*/ 12519 h 12805"/>
                  <a:gd name="connsiteX6" fmla="*/ 7984 w 10696"/>
                  <a:gd name="connsiteY6" fmla="*/ 10285 h 1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6" h="12805">
                    <a:moveTo>
                      <a:pt x="7984" y="10285"/>
                    </a:moveTo>
                    <a:cubicBezTo>
                      <a:pt x="9298" y="9574"/>
                      <a:pt x="9721" y="7544"/>
                      <a:pt x="8923" y="5818"/>
                    </a:cubicBezTo>
                    <a:cubicBezTo>
                      <a:pt x="8172" y="4092"/>
                      <a:pt x="11686" y="-639"/>
                      <a:pt x="10418" y="72"/>
                    </a:cubicBezTo>
                    <a:cubicBezTo>
                      <a:pt x="6568" y="2305"/>
                      <a:pt x="3069" y="4446"/>
                      <a:pt x="1411" y="6224"/>
                    </a:cubicBezTo>
                    <a:cubicBezTo>
                      <a:pt x="-247" y="8002"/>
                      <a:pt x="-279" y="9016"/>
                      <a:pt x="472" y="10742"/>
                    </a:cubicBezTo>
                    <a:cubicBezTo>
                      <a:pt x="1223" y="12468"/>
                      <a:pt x="2913" y="13280"/>
                      <a:pt x="4181" y="12519"/>
                    </a:cubicBezTo>
                    <a:lnTo>
                      <a:pt x="7984" y="10285"/>
                    </a:lnTo>
                    <a:close/>
                  </a:path>
                </a:pathLst>
              </a:custGeom>
              <a:solidFill>
                <a:srgbClr val="D8C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025" y="1075"/>
                <a:ext cx="480" cy="271"/>
              </a:xfrm>
              <a:custGeom>
                <a:avLst/>
                <a:gdLst>
                  <a:gd name="T0" fmla="*/ 203 w 203"/>
                  <a:gd name="T1" fmla="*/ 72 h 115"/>
                  <a:gd name="T2" fmla="*/ 4 w 203"/>
                  <a:gd name="T3" fmla="*/ 17 h 115"/>
                  <a:gd name="T4" fmla="*/ 72 w 203"/>
                  <a:gd name="T5" fmla="*/ 115 h 115"/>
                  <a:gd name="T6" fmla="*/ 203 w 203"/>
                  <a:gd name="T7" fmla="*/ 7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15">
                    <a:moveTo>
                      <a:pt x="203" y="72"/>
                    </a:moveTo>
                    <a:cubicBezTo>
                      <a:pt x="203" y="72"/>
                      <a:pt x="130" y="0"/>
                      <a:pt x="4" y="17"/>
                    </a:cubicBezTo>
                    <a:cubicBezTo>
                      <a:pt x="0" y="61"/>
                      <a:pt x="72" y="115"/>
                      <a:pt x="72" y="115"/>
                    </a:cubicBezTo>
                    <a:lnTo>
                      <a:pt x="203" y="72"/>
                    </a:lnTo>
                    <a:close/>
                  </a:path>
                </a:pathLst>
              </a:custGeom>
              <a:solidFill>
                <a:srgbClr val="D8C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4070" y="1483"/>
                <a:ext cx="465" cy="223"/>
              </a:xfrm>
              <a:custGeom>
                <a:avLst/>
                <a:gdLst>
                  <a:gd name="T0" fmla="*/ 197 w 197"/>
                  <a:gd name="T1" fmla="*/ 94 h 94"/>
                  <a:gd name="T2" fmla="*/ 13 w 197"/>
                  <a:gd name="T3" fmla="*/ 0 h 94"/>
                  <a:gd name="T4" fmla="*/ 61 w 197"/>
                  <a:gd name="T5" fmla="*/ 93 h 94"/>
                  <a:gd name="T6" fmla="*/ 197 w 19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94">
                    <a:moveTo>
                      <a:pt x="197" y="94"/>
                    </a:moveTo>
                    <a:cubicBezTo>
                      <a:pt x="197" y="94"/>
                      <a:pt x="140" y="9"/>
                      <a:pt x="13" y="0"/>
                    </a:cubicBezTo>
                    <a:cubicBezTo>
                      <a:pt x="0" y="42"/>
                      <a:pt x="61" y="93"/>
                      <a:pt x="61" y="93"/>
                    </a:cubicBezTo>
                    <a:lnTo>
                      <a:pt x="197" y="94"/>
                    </a:lnTo>
                    <a:close/>
                  </a:path>
                </a:pathLst>
              </a:custGeom>
              <a:solidFill>
                <a:srgbClr val="D8C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3857" y="1876"/>
                <a:ext cx="466" cy="217"/>
              </a:xfrm>
              <a:custGeom>
                <a:avLst/>
                <a:gdLst>
                  <a:gd name="T0" fmla="*/ 197 w 197"/>
                  <a:gd name="T1" fmla="*/ 91 h 92"/>
                  <a:gd name="T2" fmla="*/ 12 w 197"/>
                  <a:gd name="T3" fmla="*/ 0 h 92"/>
                  <a:gd name="T4" fmla="*/ 61 w 197"/>
                  <a:gd name="T5" fmla="*/ 92 h 92"/>
                  <a:gd name="T6" fmla="*/ 197 w 197"/>
                  <a:gd name="T7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92">
                    <a:moveTo>
                      <a:pt x="197" y="91"/>
                    </a:moveTo>
                    <a:cubicBezTo>
                      <a:pt x="197" y="91"/>
                      <a:pt x="139" y="7"/>
                      <a:pt x="12" y="0"/>
                    </a:cubicBezTo>
                    <a:cubicBezTo>
                      <a:pt x="0" y="42"/>
                      <a:pt x="61" y="92"/>
                      <a:pt x="61" y="92"/>
                    </a:cubicBezTo>
                    <a:lnTo>
                      <a:pt x="197" y="91"/>
                    </a:lnTo>
                    <a:close/>
                  </a:path>
                </a:pathLst>
              </a:custGeom>
              <a:solidFill>
                <a:srgbClr val="D8C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3366" y="732"/>
                <a:ext cx="234" cy="189"/>
              </a:xfrm>
              <a:prstGeom prst="rect">
                <a:avLst/>
              </a:prstGeom>
              <a:solidFill>
                <a:srgbClr val="F2C9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3366" y="732"/>
                <a:ext cx="47" cy="189"/>
              </a:xfrm>
              <a:prstGeom prst="rect">
                <a:avLst/>
              </a:pr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3553" y="732"/>
                <a:ext cx="47" cy="189"/>
              </a:xfrm>
              <a:prstGeom prst="rect">
                <a:avLst/>
              </a:prstGeom>
              <a:solidFill>
                <a:srgbClr val="FCEA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3307" y="617"/>
                <a:ext cx="352" cy="127"/>
              </a:xfrm>
              <a:prstGeom prst="rect">
                <a:avLst/>
              </a:prstGeom>
              <a:solidFill>
                <a:srgbClr val="E54A1C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>
                <a:off x="2705" y="905"/>
                <a:ext cx="1554" cy="1554"/>
              </a:xfrm>
              <a:prstGeom prst="ellipse">
                <a:avLst/>
              </a:prstGeom>
              <a:solidFill>
                <a:srgbClr val="E54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2849" y="1047"/>
                <a:ext cx="1268" cy="1266"/>
              </a:xfrm>
              <a:prstGeom prst="ellipse">
                <a:avLst/>
              </a:prstGeom>
              <a:solidFill>
                <a:srgbClr val="F2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2884" y="1082"/>
                <a:ext cx="1198" cy="1198"/>
              </a:xfrm>
              <a:prstGeom prst="ellipse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3916" y="2008"/>
                <a:ext cx="442" cy="345"/>
              </a:xfrm>
              <a:custGeom>
                <a:avLst/>
                <a:gdLst>
                  <a:gd name="T0" fmla="*/ 117 w 187"/>
                  <a:gd name="T1" fmla="*/ 143 h 146"/>
                  <a:gd name="T2" fmla="*/ 181 w 187"/>
                  <a:gd name="T3" fmla="*/ 83 h 146"/>
                  <a:gd name="T4" fmla="*/ 139 w 187"/>
                  <a:gd name="T5" fmla="*/ 11 h 146"/>
                  <a:gd name="T6" fmla="*/ 70 w 187"/>
                  <a:gd name="T7" fmla="*/ 3 h 146"/>
                  <a:gd name="T8" fmla="*/ 6 w 187"/>
                  <a:gd name="T9" fmla="*/ 63 h 146"/>
                  <a:gd name="T10" fmla="*/ 48 w 187"/>
                  <a:gd name="T11" fmla="*/ 135 h 146"/>
                  <a:gd name="T12" fmla="*/ 117 w 187"/>
                  <a:gd name="T13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46">
                    <a:moveTo>
                      <a:pt x="117" y="143"/>
                    </a:moveTo>
                    <a:cubicBezTo>
                      <a:pt x="147" y="146"/>
                      <a:pt x="175" y="119"/>
                      <a:pt x="181" y="83"/>
                    </a:cubicBezTo>
                    <a:cubicBezTo>
                      <a:pt x="187" y="47"/>
                      <a:pt x="168" y="14"/>
                      <a:pt x="139" y="11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41" y="0"/>
                      <a:pt x="12" y="27"/>
                      <a:pt x="6" y="63"/>
                    </a:cubicBezTo>
                    <a:cubicBezTo>
                      <a:pt x="0" y="100"/>
                      <a:pt x="19" y="132"/>
                      <a:pt x="48" y="135"/>
                    </a:cubicBezTo>
                    <a:lnTo>
                      <a:pt x="117" y="143"/>
                    </a:ln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160" y="1656"/>
                <a:ext cx="437" cy="364"/>
              </a:xfrm>
              <a:custGeom>
                <a:avLst/>
                <a:gdLst>
                  <a:gd name="T0" fmla="*/ 138 w 185"/>
                  <a:gd name="T1" fmla="*/ 140 h 154"/>
                  <a:gd name="T2" fmla="*/ 182 w 185"/>
                  <a:gd name="T3" fmla="*/ 66 h 154"/>
                  <a:gd name="T4" fmla="*/ 129 w 185"/>
                  <a:gd name="T5" fmla="*/ 4 h 154"/>
                  <a:gd name="T6" fmla="*/ 47 w 185"/>
                  <a:gd name="T7" fmla="*/ 14 h 154"/>
                  <a:gd name="T8" fmla="*/ 2 w 185"/>
                  <a:gd name="T9" fmla="*/ 88 h 154"/>
                  <a:gd name="T10" fmla="*/ 56 w 185"/>
                  <a:gd name="T11" fmla="*/ 150 h 154"/>
                  <a:gd name="T12" fmla="*/ 138 w 185"/>
                  <a:gd name="T13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4">
                    <a:moveTo>
                      <a:pt x="138" y="140"/>
                    </a:moveTo>
                    <a:cubicBezTo>
                      <a:pt x="165" y="137"/>
                      <a:pt x="185" y="104"/>
                      <a:pt x="182" y="66"/>
                    </a:cubicBezTo>
                    <a:cubicBezTo>
                      <a:pt x="180" y="28"/>
                      <a:pt x="156" y="0"/>
                      <a:pt x="129" y="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20" y="17"/>
                      <a:pt x="0" y="50"/>
                      <a:pt x="2" y="88"/>
                    </a:cubicBezTo>
                    <a:cubicBezTo>
                      <a:pt x="5" y="126"/>
                      <a:pt x="29" y="154"/>
                      <a:pt x="56" y="150"/>
                    </a:cubicBezTo>
                    <a:lnTo>
                      <a:pt x="138" y="140"/>
                    </a:ln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072" y="1205"/>
                <a:ext cx="546" cy="467"/>
              </a:xfrm>
              <a:custGeom>
                <a:avLst/>
                <a:gdLst>
                  <a:gd name="T0" fmla="*/ 181 w 231"/>
                  <a:gd name="T1" fmla="*/ 157 h 198"/>
                  <a:gd name="T2" fmla="*/ 220 w 231"/>
                  <a:gd name="T3" fmla="*/ 65 h 198"/>
                  <a:gd name="T4" fmla="*/ 143 w 231"/>
                  <a:gd name="T5" fmla="*/ 10 h 198"/>
                  <a:gd name="T6" fmla="*/ 49 w 231"/>
                  <a:gd name="T7" fmla="*/ 41 h 198"/>
                  <a:gd name="T8" fmla="*/ 10 w 231"/>
                  <a:gd name="T9" fmla="*/ 133 h 198"/>
                  <a:gd name="T10" fmla="*/ 88 w 231"/>
                  <a:gd name="T11" fmla="*/ 187 h 198"/>
                  <a:gd name="T12" fmla="*/ 181 w 231"/>
                  <a:gd name="T13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198">
                    <a:moveTo>
                      <a:pt x="181" y="157"/>
                    </a:moveTo>
                    <a:cubicBezTo>
                      <a:pt x="214" y="146"/>
                      <a:pt x="231" y="105"/>
                      <a:pt x="220" y="65"/>
                    </a:cubicBezTo>
                    <a:cubicBezTo>
                      <a:pt x="209" y="24"/>
                      <a:pt x="175" y="0"/>
                      <a:pt x="143" y="10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7" y="51"/>
                      <a:pt x="0" y="92"/>
                      <a:pt x="10" y="133"/>
                    </a:cubicBezTo>
                    <a:cubicBezTo>
                      <a:pt x="21" y="173"/>
                      <a:pt x="56" y="198"/>
                      <a:pt x="88" y="187"/>
                    </a:cubicBezTo>
                    <a:lnTo>
                      <a:pt x="181" y="157"/>
                    </a:ln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3912" y="850"/>
                <a:ext cx="503" cy="466"/>
              </a:xfrm>
              <a:custGeom>
                <a:avLst/>
                <a:gdLst>
                  <a:gd name="T0" fmla="*/ 176 w 213"/>
                  <a:gd name="T1" fmla="*/ 138 h 197"/>
                  <a:gd name="T2" fmla="*/ 196 w 213"/>
                  <a:gd name="T3" fmla="*/ 50 h 197"/>
                  <a:gd name="T4" fmla="*/ 118 w 213"/>
                  <a:gd name="T5" fmla="*/ 14 h 197"/>
                  <a:gd name="T6" fmla="*/ 36 w 213"/>
                  <a:gd name="T7" fmla="*/ 58 h 197"/>
                  <a:gd name="T8" fmla="*/ 16 w 213"/>
                  <a:gd name="T9" fmla="*/ 147 h 197"/>
                  <a:gd name="T10" fmla="*/ 95 w 213"/>
                  <a:gd name="T11" fmla="*/ 182 h 197"/>
                  <a:gd name="T12" fmla="*/ 176 w 213"/>
                  <a:gd name="T13" fmla="*/ 13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197">
                    <a:moveTo>
                      <a:pt x="176" y="138"/>
                    </a:moveTo>
                    <a:cubicBezTo>
                      <a:pt x="204" y="124"/>
                      <a:pt x="213" y="84"/>
                      <a:pt x="196" y="50"/>
                    </a:cubicBezTo>
                    <a:cubicBezTo>
                      <a:pt x="180" y="16"/>
                      <a:pt x="145" y="0"/>
                      <a:pt x="118" y="1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9" y="73"/>
                      <a:pt x="0" y="113"/>
                      <a:pt x="16" y="147"/>
                    </a:cubicBezTo>
                    <a:cubicBezTo>
                      <a:pt x="32" y="181"/>
                      <a:pt x="68" y="197"/>
                      <a:pt x="95" y="182"/>
                    </a:cubicBezTo>
                    <a:lnTo>
                      <a:pt x="176" y="138"/>
                    </a:ln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1814" y="1228"/>
                <a:ext cx="340" cy="1096"/>
              </a:xfrm>
              <a:prstGeom prst="rect">
                <a:avLst/>
              </a:prstGeom>
              <a:solidFill>
                <a:srgbClr val="95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1485" y="1195"/>
                <a:ext cx="485" cy="1160"/>
              </a:xfrm>
              <a:custGeom>
                <a:avLst/>
                <a:gdLst>
                  <a:gd name="T0" fmla="*/ 174 w 174"/>
                  <a:gd name="T1" fmla="*/ 0 h 491"/>
                  <a:gd name="T2" fmla="*/ 30 w 174"/>
                  <a:gd name="T3" fmla="*/ 0 h 491"/>
                  <a:gd name="T4" fmla="*/ 0 w 174"/>
                  <a:gd name="T5" fmla="*/ 179 h 491"/>
                  <a:gd name="T6" fmla="*/ 96 w 174"/>
                  <a:gd name="T7" fmla="*/ 491 h 491"/>
                  <a:gd name="T8" fmla="*/ 174 w 174"/>
                  <a:gd name="T9" fmla="*/ 491 h 491"/>
                  <a:gd name="T10" fmla="*/ 174 w 174"/>
                  <a:gd name="T1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491">
                    <a:moveTo>
                      <a:pt x="174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1" y="57"/>
                      <a:pt x="0" y="117"/>
                      <a:pt x="0" y="179"/>
                    </a:cubicBezTo>
                    <a:cubicBezTo>
                      <a:pt x="0" y="295"/>
                      <a:pt x="35" y="402"/>
                      <a:pt x="96" y="491"/>
                    </a:cubicBezTo>
                    <a:cubicBezTo>
                      <a:pt x="174" y="491"/>
                      <a:pt x="174" y="491"/>
                      <a:pt x="174" y="49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D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2053" name="Oval 37"/>
              <p:cNvSpPr>
                <a:spLocks noChangeArrowheads="1"/>
              </p:cNvSpPr>
              <p:nvPr/>
            </p:nvSpPr>
            <p:spPr bwMode="auto">
              <a:xfrm>
                <a:off x="1998" y="2074"/>
                <a:ext cx="121" cy="120"/>
              </a:xfrm>
              <a:prstGeom prst="ellipse">
                <a:avLst/>
              </a:prstGeom>
              <a:solidFill>
                <a:srgbClr val="115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64484" y="-1247773"/>
            <a:ext cx="12785724" cy="12785726"/>
            <a:chOff x="1325563" y="-635000"/>
            <a:chExt cx="6392862" cy="6392863"/>
          </a:xfrm>
          <a:solidFill>
            <a:srgbClr val="F2DABB">
              <a:alpha val="0"/>
            </a:srgbClr>
          </a:solidFill>
        </p:grpSpPr>
        <p:sp>
          <p:nvSpPr>
            <p:cNvPr id="56" name="Freeform 10"/>
            <p:cNvSpPr>
              <a:spLocks noEditPoints="1"/>
            </p:cNvSpPr>
            <p:nvPr/>
          </p:nvSpPr>
          <p:spPr bwMode="auto">
            <a:xfrm>
              <a:off x="5281613" y="604838"/>
              <a:ext cx="2020887" cy="3427413"/>
            </a:xfrm>
            <a:custGeom>
              <a:avLst/>
              <a:gdLst>
                <a:gd name="T0" fmla="*/ 317 w 539"/>
                <a:gd name="T1" fmla="*/ 238 h 914"/>
                <a:gd name="T2" fmla="*/ 279 w 539"/>
                <a:gd name="T3" fmla="*/ 239 h 914"/>
                <a:gd name="T4" fmla="*/ 355 w 539"/>
                <a:gd name="T5" fmla="*/ 521 h 914"/>
                <a:gd name="T6" fmla="*/ 194 w 539"/>
                <a:gd name="T7" fmla="*/ 914 h 914"/>
                <a:gd name="T8" fmla="*/ 378 w 539"/>
                <a:gd name="T9" fmla="*/ 862 h 914"/>
                <a:gd name="T10" fmla="*/ 424 w 539"/>
                <a:gd name="T11" fmla="*/ 804 h 914"/>
                <a:gd name="T12" fmla="*/ 400 w 539"/>
                <a:gd name="T13" fmla="*/ 739 h 914"/>
                <a:gd name="T14" fmla="*/ 363 w 539"/>
                <a:gd name="T15" fmla="*/ 708 h 914"/>
                <a:gd name="T16" fmla="*/ 364 w 539"/>
                <a:gd name="T17" fmla="*/ 705 h 914"/>
                <a:gd name="T18" fmla="*/ 397 w 539"/>
                <a:gd name="T19" fmla="*/ 723 h 914"/>
                <a:gd name="T20" fmla="*/ 402 w 539"/>
                <a:gd name="T21" fmla="*/ 722 h 914"/>
                <a:gd name="T22" fmla="*/ 483 w 539"/>
                <a:gd name="T23" fmla="*/ 712 h 914"/>
                <a:gd name="T24" fmla="*/ 528 w 539"/>
                <a:gd name="T25" fmla="*/ 638 h 914"/>
                <a:gd name="T26" fmla="*/ 492 w 539"/>
                <a:gd name="T27" fmla="*/ 578 h 914"/>
                <a:gd name="T28" fmla="*/ 458 w 539"/>
                <a:gd name="T29" fmla="*/ 548 h 914"/>
                <a:gd name="T30" fmla="*/ 490 w 539"/>
                <a:gd name="T31" fmla="*/ 538 h 914"/>
                <a:gd name="T32" fmla="*/ 528 w 539"/>
                <a:gd name="T33" fmla="*/ 446 h 914"/>
                <a:gd name="T34" fmla="*/ 486 w 539"/>
                <a:gd name="T35" fmla="*/ 393 h 914"/>
                <a:gd name="T36" fmla="*/ 429 w 539"/>
                <a:gd name="T37" fmla="*/ 360 h 914"/>
                <a:gd name="T38" fmla="*/ 437 w 539"/>
                <a:gd name="T39" fmla="*/ 281 h 914"/>
                <a:gd name="T40" fmla="*/ 380 w 539"/>
                <a:gd name="T41" fmla="*/ 240 h 914"/>
                <a:gd name="T42" fmla="*/ 369 w 539"/>
                <a:gd name="T43" fmla="*/ 241 h 914"/>
                <a:gd name="T44" fmla="*/ 317 w 539"/>
                <a:gd name="T45" fmla="*/ 238 h 914"/>
                <a:gd name="T46" fmla="*/ 155 w 539"/>
                <a:gd name="T47" fmla="*/ 0 h 914"/>
                <a:gd name="T48" fmla="*/ 0 w 539"/>
                <a:gd name="T49" fmla="*/ 1 h 914"/>
                <a:gd name="T50" fmla="*/ 142 w 539"/>
                <a:gd name="T51" fmla="*/ 82 h 914"/>
                <a:gd name="T52" fmla="*/ 155 w 539"/>
                <a:gd name="T53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9" h="914">
                  <a:moveTo>
                    <a:pt x="317" y="238"/>
                  </a:moveTo>
                  <a:cubicBezTo>
                    <a:pt x="306" y="238"/>
                    <a:pt x="293" y="239"/>
                    <a:pt x="279" y="239"/>
                  </a:cubicBezTo>
                  <a:cubicBezTo>
                    <a:pt x="328" y="322"/>
                    <a:pt x="355" y="419"/>
                    <a:pt x="355" y="521"/>
                  </a:cubicBezTo>
                  <a:cubicBezTo>
                    <a:pt x="355" y="674"/>
                    <a:pt x="294" y="813"/>
                    <a:pt x="194" y="914"/>
                  </a:cubicBezTo>
                  <a:cubicBezTo>
                    <a:pt x="296" y="897"/>
                    <a:pt x="362" y="869"/>
                    <a:pt x="378" y="862"/>
                  </a:cubicBezTo>
                  <a:cubicBezTo>
                    <a:pt x="400" y="856"/>
                    <a:pt x="419" y="833"/>
                    <a:pt x="424" y="804"/>
                  </a:cubicBezTo>
                  <a:cubicBezTo>
                    <a:pt x="428" y="776"/>
                    <a:pt x="418" y="751"/>
                    <a:pt x="400" y="739"/>
                  </a:cubicBezTo>
                  <a:cubicBezTo>
                    <a:pt x="391" y="730"/>
                    <a:pt x="379" y="719"/>
                    <a:pt x="363" y="708"/>
                  </a:cubicBezTo>
                  <a:cubicBezTo>
                    <a:pt x="363" y="707"/>
                    <a:pt x="364" y="706"/>
                    <a:pt x="364" y="705"/>
                  </a:cubicBezTo>
                  <a:cubicBezTo>
                    <a:pt x="373" y="716"/>
                    <a:pt x="385" y="723"/>
                    <a:pt x="397" y="723"/>
                  </a:cubicBezTo>
                  <a:cubicBezTo>
                    <a:pt x="399" y="723"/>
                    <a:pt x="400" y="723"/>
                    <a:pt x="402" y="722"/>
                  </a:cubicBezTo>
                  <a:cubicBezTo>
                    <a:pt x="483" y="712"/>
                    <a:pt x="483" y="712"/>
                    <a:pt x="483" y="712"/>
                  </a:cubicBezTo>
                  <a:cubicBezTo>
                    <a:pt x="510" y="709"/>
                    <a:pt x="530" y="676"/>
                    <a:pt x="528" y="638"/>
                  </a:cubicBezTo>
                  <a:cubicBezTo>
                    <a:pt x="526" y="609"/>
                    <a:pt x="511" y="586"/>
                    <a:pt x="492" y="578"/>
                  </a:cubicBezTo>
                  <a:cubicBezTo>
                    <a:pt x="484" y="570"/>
                    <a:pt x="473" y="559"/>
                    <a:pt x="458" y="548"/>
                  </a:cubicBezTo>
                  <a:cubicBezTo>
                    <a:pt x="490" y="538"/>
                    <a:pt x="490" y="538"/>
                    <a:pt x="490" y="538"/>
                  </a:cubicBezTo>
                  <a:cubicBezTo>
                    <a:pt x="522" y="527"/>
                    <a:pt x="539" y="486"/>
                    <a:pt x="528" y="446"/>
                  </a:cubicBezTo>
                  <a:cubicBezTo>
                    <a:pt x="522" y="420"/>
                    <a:pt x="505" y="401"/>
                    <a:pt x="486" y="393"/>
                  </a:cubicBezTo>
                  <a:cubicBezTo>
                    <a:pt x="478" y="386"/>
                    <a:pt x="458" y="372"/>
                    <a:pt x="429" y="360"/>
                  </a:cubicBezTo>
                  <a:cubicBezTo>
                    <a:pt x="446" y="341"/>
                    <a:pt x="450" y="309"/>
                    <a:pt x="437" y="281"/>
                  </a:cubicBezTo>
                  <a:cubicBezTo>
                    <a:pt x="425" y="255"/>
                    <a:pt x="402" y="240"/>
                    <a:pt x="380" y="240"/>
                  </a:cubicBezTo>
                  <a:cubicBezTo>
                    <a:pt x="376" y="240"/>
                    <a:pt x="373" y="240"/>
                    <a:pt x="369" y="241"/>
                  </a:cubicBezTo>
                  <a:cubicBezTo>
                    <a:pt x="356" y="240"/>
                    <a:pt x="339" y="238"/>
                    <a:pt x="317" y="238"/>
                  </a:cubicBezTo>
                  <a:moveTo>
                    <a:pt x="15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2" y="21"/>
                    <a:pt x="99" y="49"/>
                    <a:pt x="142" y="82"/>
                  </a:cubicBezTo>
                  <a:cubicBezTo>
                    <a:pt x="176" y="46"/>
                    <a:pt x="155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grpSp>
          <p:nvGrpSpPr>
            <p:cNvPr id="57" name="Group 6"/>
            <p:cNvGrpSpPr>
              <a:grpSpLocks noChangeAspect="1"/>
            </p:cNvGrpSpPr>
            <p:nvPr/>
          </p:nvGrpSpPr>
          <p:grpSpPr bwMode="auto">
            <a:xfrm>
              <a:off x="1325563" y="-635000"/>
              <a:ext cx="6392862" cy="6392863"/>
              <a:chOff x="865" y="-394"/>
              <a:chExt cx="4027" cy="4027"/>
            </a:xfrm>
            <a:grpFill/>
          </p:grpSpPr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3289" y="600"/>
                <a:ext cx="352" cy="170"/>
              </a:xfrm>
              <a:prstGeom prst="rect">
                <a:avLst/>
              </a:prstGeom>
              <a:solidFill>
                <a:srgbClr val="E54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58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867" y="-392"/>
                <a:ext cx="4025" cy="4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59" name="Rectangle 8"/>
              <p:cNvSpPr>
                <a:spLocks noChangeArrowheads="1"/>
              </p:cNvSpPr>
              <p:nvPr/>
            </p:nvSpPr>
            <p:spPr bwMode="auto">
              <a:xfrm>
                <a:off x="865" y="-394"/>
                <a:ext cx="4025" cy="4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1549" y="390"/>
                <a:ext cx="2646" cy="2185"/>
              </a:xfrm>
              <a:custGeom>
                <a:avLst/>
                <a:gdLst>
                  <a:gd name="T0" fmla="*/ 755 w 1110"/>
                  <a:gd name="T1" fmla="*/ 0 h 925"/>
                  <a:gd name="T2" fmla="*/ 755 w 1110"/>
                  <a:gd name="T3" fmla="*/ 0 h 925"/>
                  <a:gd name="T4" fmla="*/ 736 w 1110"/>
                  <a:gd name="T5" fmla="*/ 1 h 925"/>
                  <a:gd name="T6" fmla="*/ 735 w 1110"/>
                  <a:gd name="T7" fmla="*/ 0 h 925"/>
                  <a:gd name="T8" fmla="*/ 727 w 1110"/>
                  <a:gd name="T9" fmla="*/ 2 h 925"/>
                  <a:gd name="T10" fmla="*/ 727 w 1110"/>
                  <a:gd name="T11" fmla="*/ 1 h 925"/>
                  <a:gd name="T12" fmla="*/ 553 w 1110"/>
                  <a:gd name="T13" fmla="*/ 100 h 925"/>
                  <a:gd name="T14" fmla="*/ 369 w 1110"/>
                  <a:gd name="T15" fmla="*/ 385 h 925"/>
                  <a:gd name="T16" fmla="*/ 348 w 1110"/>
                  <a:gd name="T17" fmla="*/ 411 h 925"/>
                  <a:gd name="T18" fmla="*/ 251 w 1110"/>
                  <a:gd name="T19" fmla="*/ 411 h 925"/>
                  <a:gd name="T20" fmla="*/ 251 w 1110"/>
                  <a:gd name="T21" fmla="*/ 390 h 925"/>
                  <a:gd name="T22" fmla="*/ 174 w 1110"/>
                  <a:gd name="T23" fmla="*/ 390 h 925"/>
                  <a:gd name="T24" fmla="*/ 174 w 1110"/>
                  <a:gd name="T25" fmla="*/ 376 h 925"/>
                  <a:gd name="T26" fmla="*/ 29 w 1110"/>
                  <a:gd name="T27" fmla="*/ 376 h 925"/>
                  <a:gd name="T28" fmla="*/ 0 w 1110"/>
                  <a:gd name="T29" fmla="*/ 555 h 925"/>
                  <a:gd name="T30" fmla="*/ 4 w 1110"/>
                  <a:gd name="T31" fmla="*/ 623 h 925"/>
                  <a:gd name="T32" fmla="*/ 115 w 1110"/>
                  <a:gd name="T33" fmla="*/ 867 h 925"/>
                  <a:gd name="T34" fmla="*/ 174 w 1110"/>
                  <a:gd name="T35" fmla="*/ 867 h 925"/>
                  <a:gd name="T36" fmla="*/ 174 w 1110"/>
                  <a:gd name="T37" fmla="*/ 854 h 925"/>
                  <a:gd name="T38" fmla="*/ 251 w 1110"/>
                  <a:gd name="T39" fmla="*/ 854 h 925"/>
                  <a:gd name="T40" fmla="*/ 251 w 1110"/>
                  <a:gd name="T41" fmla="*/ 833 h 925"/>
                  <a:gd name="T42" fmla="*/ 426 w 1110"/>
                  <a:gd name="T43" fmla="*/ 833 h 925"/>
                  <a:gd name="T44" fmla="*/ 692 w 1110"/>
                  <a:gd name="T45" fmla="*/ 920 h 925"/>
                  <a:gd name="T46" fmla="*/ 796 w 1110"/>
                  <a:gd name="T47" fmla="*/ 925 h 925"/>
                  <a:gd name="T48" fmla="*/ 949 w 1110"/>
                  <a:gd name="T49" fmla="*/ 913 h 925"/>
                  <a:gd name="T50" fmla="*/ 949 w 1110"/>
                  <a:gd name="T51" fmla="*/ 913 h 925"/>
                  <a:gd name="T52" fmla="*/ 1110 w 1110"/>
                  <a:gd name="T53" fmla="*/ 520 h 925"/>
                  <a:gd name="T54" fmla="*/ 1034 w 1110"/>
                  <a:gd name="T55" fmla="*/ 238 h 925"/>
                  <a:gd name="T56" fmla="*/ 1034 w 1110"/>
                  <a:gd name="T57" fmla="*/ 238 h 925"/>
                  <a:gd name="T58" fmla="*/ 866 w 1110"/>
                  <a:gd name="T59" fmla="*/ 258 h 925"/>
                  <a:gd name="T60" fmla="*/ 863 w 1110"/>
                  <a:gd name="T61" fmla="*/ 257 h 925"/>
                  <a:gd name="T62" fmla="*/ 863 w 1110"/>
                  <a:gd name="T63" fmla="*/ 185 h 925"/>
                  <a:gd name="T64" fmla="*/ 888 w 1110"/>
                  <a:gd name="T65" fmla="*/ 185 h 925"/>
                  <a:gd name="T66" fmla="*/ 888 w 1110"/>
                  <a:gd name="T67" fmla="*/ 131 h 925"/>
                  <a:gd name="T68" fmla="*/ 739 w 1110"/>
                  <a:gd name="T69" fmla="*/ 131 h 925"/>
                  <a:gd name="T70" fmla="*/ 739 w 1110"/>
                  <a:gd name="T71" fmla="*/ 185 h 925"/>
                  <a:gd name="T72" fmla="*/ 764 w 1110"/>
                  <a:gd name="T73" fmla="*/ 185 h 925"/>
                  <a:gd name="T74" fmla="*/ 764 w 1110"/>
                  <a:gd name="T75" fmla="*/ 257 h 925"/>
                  <a:gd name="T76" fmla="*/ 707 w 1110"/>
                  <a:gd name="T77" fmla="*/ 271 h 925"/>
                  <a:gd name="T78" fmla="*/ 659 w 1110"/>
                  <a:gd name="T79" fmla="*/ 271 h 925"/>
                  <a:gd name="T80" fmla="*/ 736 w 1110"/>
                  <a:gd name="T81" fmla="*/ 126 h 925"/>
                  <a:gd name="T82" fmla="*/ 736 w 1110"/>
                  <a:gd name="T83" fmla="*/ 125 h 925"/>
                  <a:gd name="T84" fmla="*/ 737 w 1110"/>
                  <a:gd name="T85" fmla="*/ 125 h 925"/>
                  <a:gd name="T86" fmla="*/ 740 w 1110"/>
                  <a:gd name="T87" fmla="*/ 125 h 925"/>
                  <a:gd name="T88" fmla="*/ 897 w 1110"/>
                  <a:gd name="T89" fmla="*/ 81 h 925"/>
                  <a:gd name="T90" fmla="*/ 897 w 1110"/>
                  <a:gd name="T91" fmla="*/ 81 h 925"/>
                  <a:gd name="T92" fmla="*/ 755 w 1110"/>
                  <a:gd name="T93" fmla="*/ 0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0" h="925">
                    <a:moveTo>
                      <a:pt x="755" y="0"/>
                    </a:moveTo>
                    <a:cubicBezTo>
                      <a:pt x="755" y="0"/>
                      <a:pt x="755" y="0"/>
                      <a:pt x="755" y="0"/>
                    </a:cubicBezTo>
                    <a:cubicBezTo>
                      <a:pt x="736" y="1"/>
                      <a:pt x="736" y="1"/>
                      <a:pt x="736" y="1"/>
                    </a:cubicBezTo>
                    <a:cubicBezTo>
                      <a:pt x="736" y="1"/>
                      <a:pt x="736" y="0"/>
                      <a:pt x="735" y="0"/>
                    </a:cubicBezTo>
                    <a:cubicBezTo>
                      <a:pt x="734" y="0"/>
                      <a:pt x="731" y="1"/>
                      <a:pt x="727" y="2"/>
                    </a:cubicBezTo>
                    <a:cubicBezTo>
                      <a:pt x="727" y="1"/>
                      <a:pt x="727" y="1"/>
                      <a:pt x="727" y="1"/>
                    </a:cubicBezTo>
                    <a:cubicBezTo>
                      <a:pt x="727" y="1"/>
                      <a:pt x="600" y="37"/>
                      <a:pt x="553" y="100"/>
                    </a:cubicBezTo>
                    <a:cubicBezTo>
                      <a:pt x="519" y="145"/>
                      <a:pt x="423" y="299"/>
                      <a:pt x="369" y="385"/>
                    </a:cubicBezTo>
                    <a:cubicBezTo>
                      <a:pt x="362" y="393"/>
                      <a:pt x="355" y="402"/>
                      <a:pt x="348" y="411"/>
                    </a:cubicBezTo>
                    <a:cubicBezTo>
                      <a:pt x="251" y="411"/>
                      <a:pt x="251" y="411"/>
                      <a:pt x="251" y="411"/>
                    </a:cubicBezTo>
                    <a:cubicBezTo>
                      <a:pt x="251" y="390"/>
                      <a:pt x="251" y="390"/>
                      <a:pt x="251" y="390"/>
                    </a:cubicBezTo>
                    <a:cubicBezTo>
                      <a:pt x="174" y="390"/>
                      <a:pt x="174" y="390"/>
                      <a:pt x="174" y="390"/>
                    </a:cubicBezTo>
                    <a:cubicBezTo>
                      <a:pt x="174" y="376"/>
                      <a:pt x="174" y="376"/>
                      <a:pt x="174" y="376"/>
                    </a:cubicBezTo>
                    <a:cubicBezTo>
                      <a:pt x="29" y="376"/>
                      <a:pt x="29" y="376"/>
                      <a:pt x="29" y="376"/>
                    </a:cubicBezTo>
                    <a:cubicBezTo>
                      <a:pt x="10" y="433"/>
                      <a:pt x="0" y="493"/>
                      <a:pt x="0" y="555"/>
                    </a:cubicBezTo>
                    <a:cubicBezTo>
                      <a:pt x="0" y="578"/>
                      <a:pt x="1" y="601"/>
                      <a:pt x="4" y="623"/>
                    </a:cubicBezTo>
                    <a:cubicBezTo>
                      <a:pt x="21" y="714"/>
                      <a:pt x="60" y="797"/>
                      <a:pt x="115" y="867"/>
                    </a:cubicBezTo>
                    <a:cubicBezTo>
                      <a:pt x="174" y="867"/>
                      <a:pt x="174" y="867"/>
                      <a:pt x="174" y="867"/>
                    </a:cubicBezTo>
                    <a:cubicBezTo>
                      <a:pt x="174" y="854"/>
                      <a:pt x="174" y="854"/>
                      <a:pt x="174" y="854"/>
                    </a:cubicBezTo>
                    <a:cubicBezTo>
                      <a:pt x="251" y="854"/>
                      <a:pt x="251" y="854"/>
                      <a:pt x="251" y="854"/>
                    </a:cubicBezTo>
                    <a:cubicBezTo>
                      <a:pt x="251" y="833"/>
                      <a:pt x="251" y="833"/>
                      <a:pt x="251" y="833"/>
                    </a:cubicBezTo>
                    <a:cubicBezTo>
                      <a:pt x="426" y="833"/>
                      <a:pt x="426" y="833"/>
                      <a:pt x="426" y="833"/>
                    </a:cubicBezTo>
                    <a:cubicBezTo>
                      <a:pt x="490" y="878"/>
                      <a:pt x="579" y="908"/>
                      <a:pt x="692" y="920"/>
                    </a:cubicBezTo>
                    <a:cubicBezTo>
                      <a:pt x="728" y="923"/>
                      <a:pt x="763" y="925"/>
                      <a:pt x="796" y="925"/>
                    </a:cubicBezTo>
                    <a:cubicBezTo>
                      <a:pt x="853" y="925"/>
                      <a:pt x="904" y="920"/>
                      <a:pt x="949" y="913"/>
                    </a:cubicBezTo>
                    <a:cubicBezTo>
                      <a:pt x="949" y="913"/>
                      <a:pt x="949" y="913"/>
                      <a:pt x="949" y="913"/>
                    </a:cubicBezTo>
                    <a:cubicBezTo>
                      <a:pt x="1049" y="812"/>
                      <a:pt x="1110" y="673"/>
                      <a:pt x="1110" y="520"/>
                    </a:cubicBezTo>
                    <a:cubicBezTo>
                      <a:pt x="1110" y="418"/>
                      <a:pt x="1083" y="321"/>
                      <a:pt x="1034" y="238"/>
                    </a:cubicBezTo>
                    <a:cubicBezTo>
                      <a:pt x="1034" y="238"/>
                      <a:pt x="1034" y="238"/>
                      <a:pt x="1034" y="238"/>
                    </a:cubicBezTo>
                    <a:cubicBezTo>
                      <a:pt x="992" y="241"/>
                      <a:pt x="937" y="246"/>
                      <a:pt x="866" y="258"/>
                    </a:cubicBezTo>
                    <a:cubicBezTo>
                      <a:pt x="865" y="257"/>
                      <a:pt x="864" y="257"/>
                      <a:pt x="863" y="257"/>
                    </a:cubicBezTo>
                    <a:cubicBezTo>
                      <a:pt x="863" y="185"/>
                      <a:pt x="863" y="185"/>
                      <a:pt x="863" y="185"/>
                    </a:cubicBezTo>
                    <a:cubicBezTo>
                      <a:pt x="888" y="185"/>
                      <a:pt x="888" y="185"/>
                      <a:pt x="888" y="185"/>
                    </a:cubicBezTo>
                    <a:cubicBezTo>
                      <a:pt x="888" y="131"/>
                      <a:pt x="888" y="131"/>
                      <a:pt x="888" y="131"/>
                    </a:cubicBezTo>
                    <a:cubicBezTo>
                      <a:pt x="739" y="131"/>
                      <a:pt x="739" y="131"/>
                      <a:pt x="739" y="131"/>
                    </a:cubicBezTo>
                    <a:cubicBezTo>
                      <a:pt x="739" y="185"/>
                      <a:pt x="739" y="185"/>
                      <a:pt x="739" y="185"/>
                    </a:cubicBezTo>
                    <a:cubicBezTo>
                      <a:pt x="764" y="185"/>
                      <a:pt x="764" y="185"/>
                      <a:pt x="764" y="185"/>
                    </a:cubicBezTo>
                    <a:cubicBezTo>
                      <a:pt x="764" y="257"/>
                      <a:pt x="764" y="257"/>
                      <a:pt x="764" y="257"/>
                    </a:cubicBezTo>
                    <a:cubicBezTo>
                      <a:pt x="745" y="260"/>
                      <a:pt x="726" y="265"/>
                      <a:pt x="707" y="271"/>
                    </a:cubicBezTo>
                    <a:cubicBezTo>
                      <a:pt x="659" y="271"/>
                      <a:pt x="659" y="271"/>
                      <a:pt x="659" y="271"/>
                    </a:cubicBezTo>
                    <a:cubicBezTo>
                      <a:pt x="674" y="231"/>
                      <a:pt x="714" y="135"/>
                      <a:pt x="736" y="126"/>
                    </a:cubicBezTo>
                    <a:cubicBezTo>
                      <a:pt x="736" y="125"/>
                      <a:pt x="736" y="125"/>
                      <a:pt x="736" y="125"/>
                    </a:cubicBezTo>
                    <a:cubicBezTo>
                      <a:pt x="736" y="125"/>
                      <a:pt x="737" y="125"/>
                      <a:pt x="737" y="125"/>
                    </a:cubicBezTo>
                    <a:cubicBezTo>
                      <a:pt x="738" y="125"/>
                      <a:pt x="739" y="125"/>
                      <a:pt x="740" y="125"/>
                    </a:cubicBezTo>
                    <a:cubicBezTo>
                      <a:pt x="830" y="125"/>
                      <a:pt x="875" y="105"/>
                      <a:pt x="897" y="81"/>
                    </a:cubicBezTo>
                    <a:cubicBezTo>
                      <a:pt x="897" y="81"/>
                      <a:pt x="897" y="81"/>
                      <a:pt x="897" y="81"/>
                    </a:cubicBezTo>
                    <a:cubicBezTo>
                      <a:pt x="854" y="48"/>
                      <a:pt x="807" y="20"/>
                      <a:pt x="75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1" name="Rectangle 12"/>
              <p:cNvSpPr>
                <a:spLocks noChangeArrowheads="1"/>
              </p:cNvSpPr>
              <p:nvPr/>
            </p:nvSpPr>
            <p:spPr bwMode="auto">
              <a:xfrm>
                <a:off x="1852" y="1278"/>
                <a:ext cx="761" cy="9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auto">
              <a:xfrm>
                <a:off x="2261" y="947"/>
                <a:ext cx="1984" cy="1599"/>
              </a:xfrm>
              <a:custGeom>
                <a:avLst/>
                <a:gdLst>
                  <a:gd name="T0" fmla="*/ 692 w 840"/>
                  <a:gd name="T1" fmla="*/ 0 h 677"/>
                  <a:gd name="T2" fmla="*/ 347 w 840"/>
                  <a:gd name="T3" fmla="*/ 0 h 677"/>
                  <a:gd name="T4" fmla="*/ 0 w 840"/>
                  <a:gd name="T5" fmla="*/ 309 h 677"/>
                  <a:gd name="T6" fmla="*/ 396 w 840"/>
                  <a:gd name="T7" fmla="*/ 649 h 677"/>
                  <a:gd name="T8" fmla="*/ 840 w 840"/>
                  <a:gd name="T9" fmla="*/ 589 h 677"/>
                  <a:gd name="T10" fmla="*/ 692 w 840"/>
                  <a:gd name="T11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0" h="677">
                    <a:moveTo>
                      <a:pt x="692" y="0"/>
                    </a:moveTo>
                    <a:cubicBezTo>
                      <a:pt x="347" y="0"/>
                      <a:pt x="347" y="0"/>
                      <a:pt x="347" y="0"/>
                    </a:cubicBezTo>
                    <a:cubicBezTo>
                      <a:pt x="156" y="0"/>
                      <a:pt x="0" y="124"/>
                      <a:pt x="0" y="309"/>
                    </a:cubicBezTo>
                    <a:cubicBezTo>
                      <a:pt x="0" y="494"/>
                      <a:pt x="130" y="621"/>
                      <a:pt x="396" y="649"/>
                    </a:cubicBezTo>
                    <a:cubicBezTo>
                      <a:pt x="661" y="677"/>
                      <a:pt x="840" y="589"/>
                      <a:pt x="840" y="589"/>
                    </a:cubicBezTo>
                    <a:lnTo>
                      <a:pt x="6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auto">
              <a:xfrm>
                <a:off x="4025" y="1075"/>
                <a:ext cx="480" cy="271"/>
              </a:xfrm>
              <a:custGeom>
                <a:avLst/>
                <a:gdLst>
                  <a:gd name="T0" fmla="*/ 203 w 203"/>
                  <a:gd name="T1" fmla="*/ 72 h 115"/>
                  <a:gd name="T2" fmla="*/ 4 w 203"/>
                  <a:gd name="T3" fmla="*/ 17 h 115"/>
                  <a:gd name="T4" fmla="*/ 72 w 203"/>
                  <a:gd name="T5" fmla="*/ 115 h 115"/>
                  <a:gd name="T6" fmla="*/ 203 w 203"/>
                  <a:gd name="T7" fmla="*/ 7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" h="115">
                    <a:moveTo>
                      <a:pt x="203" y="72"/>
                    </a:moveTo>
                    <a:cubicBezTo>
                      <a:pt x="203" y="72"/>
                      <a:pt x="130" y="0"/>
                      <a:pt x="4" y="17"/>
                    </a:cubicBezTo>
                    <a:cubicBezTo>
                      <a:pt x="0" y="61"/>
                      <a:pt x="72" y="115"/>
                      <a:pt x="72" y="115"/>
                    </a:cubicBezTo>
                    <a:lnTo>
                      <a:pt x="20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auto">
              <a:xfrm>
                <a:off x="4070" y="1483"/>
                <a:ext cx="465" cy="223"/>
              </a:xfrm>
              <a:custGeom>
                <a:avLst/>
                <a:gdLst>
                  <a:gd name="T0" fmla="*/ 197 w 197"/>
                  <a:gd name="T1" fmla="*/ 94 h 94"/>
                  <a:gd name="T2" fmla="*/ 13 w 197"/>
                  <a:gd name="T3" fmla="*/ 0 h 94"/>
                  <a:gd name="T4" fmla="*/ 61 w 197"/>
                  <a:gd name="T5" fmla="*/ 93 h 94"/>
                  <a:gd name="T6" fmla="*/ 197 w 197"/>
                  <a:gd name="T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94">
                    <a:moveTo>
                      <a:pt x="197" y="94"/>
                    </a:moveTo>
                    <a:cubicBezTo>
                      <a:pt x="197" y="94"/>
                      <a:pt x="140" y="9"/>
                      <a:pt x="13" y="0"/>
                    </a:cubicBezTo>
                    <a:cubicBezTo>
                      <a:pt x="0" y="42"/>
                      <a:pt x="61" y="93"/>
                      <a:pt x="61" y="93"/>
                    </a:cubicBezTo>
                    <a:lnTo>
                      <a:pt x="197" y="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6" name="Freeform 17"/>
              <p:cNvSpPr>
                <a:spLocks/>
              </p:cNvSpPr>
              <p:nvPr/>
            </p:nvSpPr>
            <p:spPr bwMode="auto">
              <a:xfrm>
                <a:off x="3857" y="1876"/>
                <a:ext cx="466" cy="217"/>
              </a:xfrm>
              <a:custGeom>
                <a:avLst/>
                <a:gdLst>
                  <a:gd name="T0" fmla="*/ 197 w 197"/>
                  <a:gd name="T1" fmla="*/ 91 h 92"/>
                  <a:gd name="T2" fmla="*/ 12 w 197"/>
                  <a:gd name="T3" fmla="*/ 0 h 92"/>
                  <a:gd name="T4" fmla="*/ 61 w 197"/>
                  <a:gd name="T5" fmla="*/ 92 h 92"/>
                  <a:gd name="T6" fmla="*/ 197 w 197"/>
                  <a:gd name="T7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92">
                    <a:moveTo>
                      <a:pt x="197" y="91"/>
                    </a:moveTo>
                    <a:cubicBezTo>
                      <a:pt x="197" y="91"/>
                      <a:pt x="139" y="7"/>
                      <a:pt x="12" y="0"/>
                    </a:cubicBezTo>
                    <a:cubicBezTo>
                      <a:pt x="0" y="42"/>
                      <a:pt x="61" y="92"/>
                      <a:pt x="61" y="92"/>
                    </a:cubicBezTo>
                    <a:lnTo>
                      <a:pt x="19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3227" y="305"/>
                <a:ext cx="616" cy="340"/>
              </a:xfrm>
              <a:custGeom>
                <a:avLst/>
                <a:gdLst>
                  <a:gd name="T0" fmla="*/ 205 w 261"/>
                  <a:gd name="T1" fmla="*/ 0 h 144"/>
                  <a:gd name="T2" fmla="*/ 31 w 261"/>
                  <a:gd name="T3" fmla="*/ 2 h 144"/>
                  <a:gd name="T4" fmla="*/ 15 w 261"/>
                  <a:gd name="T5" fmla="*/ 5 h 144"/>
                  <a:gd name="T6" fmla="*/ 0 w 261"/>
                  <a:gd name="T7" fmla="*/ 12 h 144"/>
                  <a:gd name="T8" fmla="*/ 0 w 261"/>
                  <a:gd name="T9" fmla="*/ 144 h 144"/>
                  <a:gd name="T10" fmla="*/ 32 w 261"/>
                  <a:gd name="T11" fmla="*/ 126 h 144"/>
                  <a:gd name="T12" fmla="*/ 205 w 261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144">
                    <a:moveTo>
                      <a:pt x="205" y="0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25" y="1"/>
                      <a:pt x="15" y="5"/>
                    </a:cubicBezTo>
                    <a:cubicBezTo>
                      <a:pt x="13" y="6"/>
                      <a:pt x="7" y="9"/>
                      <a:pt x="0" y="12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4" y="133"/>
                      <a:pt x="26" y="126"/>
                      <a:pt x="32" y="126"/>
                    </a:cubicBezTo>
                    <a:cubicBezTo>
                      <a:pt x="261" y="127"/>
                      <a:pt x="205" y="0"/>
                      <a:pt x="205" y="0"/>
                    </a:cubicBez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8" name="Freeform 19"/>
              <p:cNvSpPr>
                <a:spLocks/>
              </p:cNvSpPr>
              <p:nvPr/>
            </p:nvSpPr>
            <p:spPr bwMode="auto">
              <a:xfrm>
                <a:off x="2402" y="310"/>
                <a:ext cx="896" cy="926"/>
              </a:xfrm>
              <a:custGeom>
                <a:avLst/>
                <a:gdLst>
                  <a:gd name="T0" fmla="*/ 403 w 403"/>
                  <a:gd name="T1" fmla="*/ 125 h 443"/>
                  <a:gd name="T2" fmla="*/ 320 w 403"/>
                  <a:gd name="T3" fmla="*/ 287 h 443"/>
                  <a:gd name="T4" fmla="*/ 0 w 403"/>
                  <a:gd name="T5" fmla="*/ 443 h 443"/>
                  <a:gd name="T6" fmla="*/ 220 w 403"/>
                  <a:gd name="T7" fmla="*/ 99 h 443"/>
                  <a:gd name="T8" fmla="*/ 395 w 403"/>
                  <a:gd name="T9" fmla="*/ 0 h 443"/>
                  <a:gd name="T10" fmla="*/ 403 w 403"/>
                  <a:gd name="T11" fmla="*/ 125 h 443"/>
                  <a:gd name="connsiteX0" fmla="*/ 9412 w 9412"/>
                  <a:gd name="connsiteY0" fmla="*/ 2822 h 8853"/>
                  <a:gd name="connsiteX1" fmla="*/ 7352 w 9412"/>
                  <a:gd name="connsiteY1" fmla="*/ 6479 h 8853"/>
                  <a:gd name="connsiteX2" fmla="*/ 0 w 9412"/>
                  <a:gd name="connsiteY2" fmla="*/ 8853 h 8853"/>
                  <a:gd name="connsiteX3" fmla="*/ 4871 w 9412"/>
                  <a:gd name="connsiteY3" fmla="*/ 2235 h 8853"/>
                  <a:gd name="connsiteX4" fmla="*/ 9213 w 9412"/>
                  <a:gd name="connsiteY4" fmla="*/ 0 h 8853"/>
                  <a:gd name="connsiteX5" fmla="*/ 9412 w 9412"/>
                  <a:gd name="connsiteY5" fmla="*/ 2822 h 8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12" h="8853">
                    <a:moveTo>
                      <a:pt x="9412" y="2822"/>
                    </a:moveTo>
                    <a:cubicBezTo>
                      <a:pt x="8742" y="3070"/>
                      <a:pt x="8921" y="5474"/>
                      <a:pt x="7352" y="6479"/>
                    </a:cubicBezTo>
                    <a:cubicBezTo>
                      <a:pt x="5783" y="7484"/>
                      <a:pt x="0" y="8853"/>
                      <a:pt x="0" y="8853"/>
                    </a:cubicBezTo>
                    <a:cubicBezTo>
                      <a:pt x="0" y="8853"/>
                      <a:pt x="3705" y="3679"/>
                      <a:pt x="4871" y="2235"/>
                    </a:cubicBezTo>
                    <a:cubicBezTo>
                      <a:pt x="6062" y="813"/>
                      <a:pt x="9213" y="0"/>
                      <a:pt x="9213" y="0"/>
                    </a:cubicBezTo>
                    <a:cubicBezTo>
                      <a:pt x="9279" y="941"/>
                      <a:pt x="9346" y="1881"/>
                      <a:pt x="9412" y="2822"/>
                    </a:cubicBezTo>
                    <a:close/>
                  </a:path>
                </a:pathLst>
              </a:custGeom>
              <a:solidFill>
                <a:srgbClr val="F2D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3366" y="732"/>
                <a:ext cx="234" cy="1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3366" y="732"/>
                <a:ext cx="47" cy="1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3553" y="732"/>
                <a:ext cx="47" cy="1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3" name="Oval 24"/>
              <p:cNvSpPr>
                <a:spLocks noChangeArrowheads="1"/>
              </p:cNvSpPr>
              <p:nvPr/>
            </p:nvSpPr>
            <p:spPr bwMode="auto">
              <a:xfrm>
                <a:off x="2705" y="905"/>
                <a:ext cx="1554" cy="15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4" name="Oval 25"/>
              <p:cNvSpPr>
                <a:spLocks noChangeArrowheads="1"/>
              </p:cNvSpPr>
              <p:nvPr/>
            </p:nvSpPr>
            <p:spPr bwMode="auto">
              <a:xfrm>
                <a:off x="2849" y="1047"/>
                <a:ext cx="1268" cy="126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>
                <a:off x="2884" y="1082"/>
                <a:ext cx="1198" cy="119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6" name="Freeform 27"/>
              <p:cNvSpPr>
                <a:spLocks/>
              </p:cNvSpPr>
              <p:nvPr/>
            </p:nvSpPr>
            <p:spPr bwMode="auto">
              <a:xfrm>
                <a:off x="3916" y="2008"/>
                <a:ext cx="442" cy="345"/>
              </a:xfrm>
              <a:custGeom>
                <a:avLst/>
                <a:gdLst>
                  <a:gd name="T0" fmla="*/ 117 w 187"/>
                  <a:gd name="T1" fmla="*/ 143 h 146"/>
                  <a:gd name="T2" fmla="*/ 181 w 187"/>
                  <a:gd name="T3" fmla="*/ 83 h 146"/>
                  <a:gd name="T4" fmla="*/ 139 w 187"/>
                  <a:gd name="T5" fmla="*/ 11 h 146"/>
                  <a:gd name="T6" fmla="*/ 70 w 187"/>
                  <a:gd name="T7" fmla="*/ 3 h 146"/>
                  <a:gd name="T8" fmla="*/ 6 w 187"/>
                  <a:gd name="T9" fmla="*/ 63 h 146"/>
                  <a:gd name="T10" fmla="*/ 48 w 187"/>
                  <a:gd name="T11" fmla="*/ 135 h 146"/>
                  <a:gd name="T12" fmla="*/ 117 w 187"/>
                  <a:gd name="T13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46">
                    <a:moveTo>
                      <a:pt x="117" y="143"/>
                    </a:moveTo>
                    <a:cubicBezTo>
                      <a:pt x="147" y="146"/>
                      <a:pt x="175" y="119"/>
                      <a:pt x="181" y="83"/>
                    </a:cubicBezTo>
                    <a:cubicBezTo>
                      <a:pt x="187" y="47"/>
                      <a:pt x="168" y="14"/>
                      <a:pt x="139" y="11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41" y="0"/>
                      <a:pt x="12" y="27"/>
                      <a:pt x="6" y="63"/>
                    </a:cubicBezTo>
                    <a:cubicBezTo>
                      <a:pt x="0" y="100"/>
                      <a:pt x="19" y="132"/>
                      <a:pt x="48" y="135"/>
                    </a:cubicBezTo>
                    <a:lnTo>
                      <a:pt x="117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7" name="Freeform 28"/>
              <p:cNvSpPr>
                <a:spLocks/>
              </p:cNvSpPr>
              <p:nvPr/>
            </p:nvSpPr>
            <p:spPr bwMode="auto">
              <a:xfrm>
                <a:off x="4160" y="1656"/>
                <a:ext cx="437" cy="364"/>
              </a:xfrm>
              <a:custGeom>
                <a:avLst/>
                <a:gdLst>
                  <a:gd name="T0" fmla="*/ 138 w 185"/>
                  <a:gd name="T1" fmla="*/ 140 h 154"/>
                  <a:gd name="T2" fmla="*/ 182 w 185"/>
                  <a:gd name="T3" fmla="*/ 66 h 154"/>
                  <a:gd name="T4" fmla="*/ 129 w 185"/>
                  <a:gd name="T5" fmla="*/ 4 h 154"/>
                  <a:gd name="T6" fmla="*/ 47 w 185"/>
                  <a:gd name="T7" fmla="*/ 14 h 154"/>
                  <a:gd name="T8" fmla="*/ 2 w 185"/>
                  <a:gd name="T9" fmla="*/ 88 h 154"/>
                  <a:gd name="T10" fmla="*/ 56 w 185"/>
                  <a:gd name="T11" fmla="*/ 150 h 154"/>
                  <a:gd name="T12" fmla="*/ 138 w 185"/>
                  <a:gd name="T13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4">
                    <a:moveTo>
                      <a:pt x="138" y="140"/>
                    </a:moveTo>
                    <a:cubicBezTo>
                      <a:pt x="165" y="137"/>
                      <a:pt x="185" y="104"/>
                      <a:pt x="182" y="66"/>
                    </a:cubicBezTo>
                    <a:cubicBezTo>
                      <a:pt x="180" y="28"/>
                      <a:pt x="156" y="0"/>
                      <a:pt x="129" y="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20" y="17"/>
                      <a:pt x="0" y="50"/>
                      <a:pt x="2" y="88"/>
                    </a:cubicBezTo>
                    <a:cubicBezTo>
                      <a:pt x="5" y="126"/>
                      <a:pt x="29" y="154"/>
                      <a:pt x="56" y="150"/>
                    </a:cubicBezTo>
                    <a:lnTo>
                      <a:pt x="138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8" name="Freeform 29"/>
              <p:cNvSpPr>
                <a:spLocks/>
              </p:cNvSpPr>
              <p:nvPr/>
            </p:nvSpPr>
            <p:spPr bwMode="auto">
              <a:xfrm>
                <a:off x="4072" y="1205"/>
                <a:ext cx="546" cy="467"/>
              </a:xfrm>
              <a:custGeom>
                <a:avLst/>
                <a:gdLst>
                  <a:gd name="T0" fmla="*/ 181 w 231"/>
                  <a:gd name="T1" fmla="*/ 157 h 198"/>
                  <a:gd name="T2" fmla="*/ 220 w 231"/>
                  <a:gd name="T3" fmla="*/ 65 h 198"/>
                  <a:gd name="T4" fmla="*/ 143 w 231"/>
                  <a:gd name="T5" fmla="*/ 10 h 198"/>
                  <a:gd name="T6" fmla="*/ 49 w 231"/>
                  <a:gd name="T7" fmla="*/ 41 h 198"/>
                  <a:gd name="T8" fmla="*/ 10 w 231"/>
                  <a:gd name="T9" fmla="*/ 133 h 198"/>
                  <a:gd name="T10" fmla="*/ 88 w 231"/>
                  <a:gd name="T11" fmla="*/ 187 h 198"/>
                  <a:gd name="T12" fmla="*/ 181 w 231"/>
                  <a:gd name="T13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198">
                    <a:moveTo>
                      <a:pt x="181" y="157"/>
                    </a:moveTo>
                    <a:cubicBezTo>
                      <a:pt x="214" y="146"/>
                      <a:pt x="231" y="105"/>
                      <a:pt x="220" y="65"/>
                    </a:cubicBezTo>
                    <a:cubicBezTo>
                      <a:pt x="209" y="24"/>
                      <a:pt x="175" y="0"/>
                      <a:pt x="143" y="10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7" y="51"/>
                      <a:pt x="0" y="92"/>
                      <a:pt x="10" y="133"/>
                    </a:cubicBezTo>
                    <a:cubicBezTo>
                      <a:pt x="21" y="173"/>
                      <a:pt x="56" y="198"/>
                      <a:pt x="88" y="187"/>
                    </a:cubicBezTo>
                    <a:lnTo>
                      <a:pt x="181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79" name="Freeform 30"/>
              <p:cNvSpPr>
                <a:spLocks/>
              </p:cNvSpPr>
              <p:nvPr/>
            </p:nvSpPr>
            <p:spPr bwMode="auto">
              <a:xfrm>
                <a:off x="3912" y="850"/>
                <a:ext cx="503" cy="466"/>
              </a:xfrm>
              <a:custGeom>
                <a:avLst/>
                <a:gdLst>
                  <a:gd name="T0" fmla="*/ 176 w 213"/>
                  <a:gd name="T1" fmla="*/ 138 h 197"/>
                  <a:gd name="T2" fmla="*/ 196 w 213"/>
                  <a:gd name="T3" fmla="*/ 50 h 197"/>
                  <a:gd name="T4" fmla="*/ 118 w 213"/>
                  <a:gd name="T5" fmla="*/ 14 h 197"/>
                  <a:gd name="T6" fmla="*/ 36 w 213"/>
                  <a:gd name="T7" fmla="*/ 58 h 197"/>
                  <a:gd name="T8" fmla="*/ 16 w 213"/>
                  <a:gd name="T9" fmla="*/ 147 h 197"/>
                  <a:gd name="T10" fmla="*/ 95 w 213"/>
                  <a:gd name="T11" fmla="*/ 182 h 197"/>
                  <a:gd name="T12" fmla="*/ 176 w 213"/>
                  <a:gd name="T13" fmla="*/ 13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197">
                    <a:moveTo>
                      <a:pt x="176" y="138"/>
                    </a:moveTo>
                    <a:cubicBezTo>
                      <a:pt x="204" y="124"/>
                      <a:pt x="213" y="84"/>
                      <a:pt x="196" y="50"/>
                    </a:cubicBezTo>
                    <a:cubicBezTo>
                      <a:pt x="180" y="16"/>
                      <a:pt x="145" y="0"/>
                      <a:pt x="118" y="1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9" y="73"/>
                      <a:pt x="0" y="113"/>
                      <a:pt x="16" y="147"/>
                    </a:cubicBezTo>
                    <a:cubicBezTo>
                      <a:pt x="32" y="181"/>
                      <a:pt x="68" y="197"/>
                      <a:pt x="95" y="182"/>
                    </a:cubicBezTo>
                    <a:lnTo>
                      <a:pt x="176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80" name="Rectangle 31"/>
              <p:cNvSpPr>
                <a:spLocks noChangeArrowheads="1"/>
              </p:cNvSpPr>
              <p:nvPr/>
            </p:nvSpPr>
            <p:spPr bwMode="auto">
              <a:xfrm>
                <a:off x="1814" y="1228"/>
                <a:ext cx="340" cy="10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81" name="Freeform 32"/>
              <p:cNvSpPr>
                <a:spLocks/>
              </p:cNvSpPr>
              <p:nvPr/>
            </p:nvSpPr>
            <p:spPr bwMode="auto">
              <a:xfrm>
                <a:off x="1485" y="1195"/>
                <a:ext cx="485" cy="1160"/>
              </a:xfrm>
              <a:custGeom>
                <a:avLst/>
                <a:gdLst>
                  <a:gd name="T0" fmla="*/ 174 w 174"/>
                  <a:gd name="T1" fmla="*/ 0 h 491"/>
                  <a:gd name="T2" fmla="*/ 30 w 174"/>
                  <a:gd name="T3" fmla="*/ 0 h 491"/>
                  <a:gd name="T4" fmla="*/ 0 w 174"/>
                  <a:gd name="T5" fmla="*/ 179 h 491"/>
                  <a:gd name="T6" fmla="*/ 96 w 174"/>
                  <a:gd name="T7" fmla="*/ 491 h 491"/>
                  <a:gd name="T8" fmla="*/ 174 w 174"/>
                  <a:gd name="T9" fmla="*/ 491 h 491"/>
                  <a:gd name="T10" fmla="*/ 174 w 174"/>
                  <a:gd name="T1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4" h="491">
                    <a:moveTo>
                      <a:pt x="174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1" y="57"/>
                      <a:pt x="0" y="117"/>
                      <a:pt x="0" y="179"/>
                    </a:cubicBezTo>
                    <a:cubicBezTo>
                      <a:pt x="0" y="295"/>
                      <a:pt x="35" y="402"/>
                      <a:pt x="96" y="491"/>
                    </a:cubicBezTo>
                    <a:cubicBezTo>
                      <a:pt x="174" y="491"/>
                      <a:pt x="174" y="491"/>
                      <a:pt x="174" y="491"/>
                    </a:cubicBez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  <p:sp>
            <p:nvSpPr>
              <p:cNvPr id="82" name="Oval 37"/>
              <p:cNvSpPr>
                <a:spLocks noChangeArrowheads="1"/>
              </p:cNvSpPr>
              <p:nvPr/>
            </p:nvSpPr>
            <p:spPr bwMode="auto">
              <a:xfrm>
                <a:off x="1998" y="2074"/>
                <a:ext cx="121" cy="1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3600"/>
              </a:p>
            </p:txBody>
          </p:sp>
        </p:grpSp>
      </p:grpSp>
      <p:grpSp>
        <p:nvGrpSpPr>
          <p:cNvPr id="214" name="Group 5"/>
          <p:cNvGrpSpPr>
            <a:grpSpLocks noChangeAspect="1"/>
          </p:cNvGrpSpPr>
          <p:nvPr/>
        </p:nvGrpSpPr>
        <p:grpSpPr bwMode="auto">
          <a:xfrm>
            <a:off x="7276008" y="3485010"/>
            <a:ext cx="3649168" cy="3649164"/>
            <a:chOff x="1540" y="281"/>
            <a:chExt cx="2677" cy="2677"/>
          </a:xfrm>
          <a:solidFill>
            <a:schemeClr val="bg1">
              <a:lumMod val="75000"/>
            </a:schemeClr>
          </a:solidFill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2855" y="281"/>
              <a:ext cx="45" cy="252"/>
            </a:xfrm>
            <a:custGeom>
              <a:avLst/>
              <a:gdLst>
                <a:gd name="T0" fmla="*/ 29 w 29"/>
                <a:gd name="T1" fmla="*/ 148 h 163"/>
                <a:gd name="T2" fmla="*/ 15 w 29"/>
                <a:gd name="T3" fmla="*/ 163 h 163"/>
                <a:gd name="T4" fmla="*/ 15 w 29"/>
                <a:gd name="T5" fmla="*/ 163 h 163"/>
                <a:gd name="T6" fmla="*/ 0 w 29"/>
                <a:gd name="T7" fmla="*/ 148 h 163"/>
                <a:gd name="T8" fmla="*/ 0 w 29"/>
                <a:gd name="T9" fmla="*/ 15 h 163"/>
                <a:gd name="T10" fmla="*/ 15 w 29"/>
                <a:gd name="T11" fmla="*/ 0 h 163"/>
                <a:gd name="T12" fmla="*/ 15 w 29"/>
                <a:gd name="T13" fmla="*/ 0 h 163"/>
                <a:gd name="T14" fmla="*/ 29 w 29"/>
                <a:gd name="T15" fmla="*/ 15 h 163"/>
                <a:gd name="T16" fmla="*/ 29 w 29"/>
                <a:gd name="T17" fmla="*/ 14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3">
                  <a:moveTo>
                    <a:pt x="29" y="148"/>
                  </a:moveTo>
                  <a:cubicBezTo>
                    <a:pt x="29" y="156"/>
                    <a:pt x="22" y="163"/>
                    <a:pt x="15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7" y="163"/>
                    <a:pt x="0" y="156"/>
                    <a:pt x="0" y="14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9" y="7"/>
                    <a:pt x="29" y="15"/>
                  </a:cubicBezTo>
                  <a:lnTo>
                    <a:pt x="29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2855" y="2708"/>
              <a:ext cx="45" cy="250"/>
            </a:xfrm>
            <a:custGeom>
              <a:avLst/>
              <a:gdLst>
                <a:gd name="T0" fmla="*/ 29 w 29"/>
                <a:gd name="T1" fmla="*/ 148 h 162"/>
                <a:gd name="T2" fmla="*/ 15 w 29"/>
                <a:gd name="T3" fmla="*/ 162 h 162"/>
                <a:gd name="T4" fmla="*/ 15 w 29"/>
                <a:gd name="T5" fmla="*/ 162 h 162"/>
                <a:gd name="T6" fmla="*/ 0 w 29"/>
                <a:gd name="T7" fmla="*/ 148 h 162"/>
                <a:gd name="T8" fmla="*/ 0 w 29"/>
                <a:gd name="T9" fmla="*/ 14 h 162"/>
                <a:gd name="T10" fmla="*/ 15 w 29"/>
                <a:gd name="T11" fmla="*/ 0 h 162"/>
                <a:gd name="T12" fmla="*/ 15 w 29"/>
                <a:gd name="T13" fmla="*/ 0 h 162"/>
                <a:gd name="T14" fmla="*/ 29 w 29"/>
                <a:gd name="T15" fmla="*/ 14 h 162"/>
                <a:gd name="T16" fmla="*/ 29 w 29"/>
                <a:gd name="T17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2">
                  <a:moveTo>
                    <a:pt x="29" y="148"/>
                  </a:moveTo>
                  <a:cubicBezTo>
                    <a:pt x="29" y="156"/>
                    <a:pt x="22" y="162"/>
                    <a:pt x="15" y="162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7" y="162"/>
                    <a:pt x="0" y="156"/>
                    <a:pt x="0" y="14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9" y="7"/>
                    <a:pt x="29" y="14"/>
                  </a:cubicBezTo>
                  <a:lnTo>
                    <a:pt x="29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17" name="Freeform 8"/>
            <p:cNvSpPr>
              <a:spLocks/>
            </p:cNvSpPr>
            <p:nvPr/>
          </p:nvSpPr>
          <p:spPr bwMode="auto">
            <a:xfrm>
              <a:off x="3814" y="2151"/>
              <a:ext cx="230" cy="153"/>
            </a:xfrm>
            <a:custGeom>
              <a:avLst/>
              <a:gdLst>
                <a:gd name="T0" fmla="*/ 9 w 149"/>
                <a:gd name="T1" fmla="*/ 28 h 99"/>
                <a:gd name="T2" fmla="*/ 4 w 149"/>
                <a:gd name="T3" fmla="*/ 9 h 99"/>
                <a:gd name="T4" fmla="*/ 4 w 149"/>
                <a:gd name="T5" fmla="*/ 9 h 99"/>
                <a:gd name="T6" fmla="*/ 24 w 149"/>
                <a:gd name="T7" fmla="*/ 4 h 99"/>
                <a:gd name="T8" fmla="*/ 140 w 149"/>
                <a:gd name="T9" fmla="*/ 71 h 99"/>
                <a:gd name="T10" fmla="*/ 145 w 149"/>
                <a:gd name="T11" fmla="*/ 90 h 99"/>
                <a:gd name="T12" fmla="*/ 145 w 149"/>
                <a:gd name="T13" fmla="*/ 90 h 99"/>
                <a:gd name="T14" fmla="*/ 125 w 149"/>
                <a:gd name="T15" fmla="*/ 95 h 99"/>
                <a:gd name="T16" fmla="*/ 9 w 149"/>
                <a:gd name="T17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99">
                  <a:moveTo>
                    <a:pt x="9" y="28"/>
                  </a:moveTo>
                  <a:cubicBezTo>
                    <a:pt x="3" y="24"/>
                    <a:pt x="0" y="1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6" y="75"/>
                    <a:pt x="149" y="83"/>
                    <a:pt x="14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1" y="97"/>
                    <a:pt x="132" y="99"/>
                    <a:pt x="125" y="95"/>
                  </a:cubicBezTo>
                  <a:lnTo>
                    <a:pt x="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18" name="Freeform 9"/>
            <p:cNvSpPr>
              <a:spLocks/>
            </p:cNvSpPr>
            <p:nvPr/>
          </p:nvSpPr>
          <p:spPr bwMode="auto">
            <a:xfrm>
              <a:off x="1713" y="937"/>
              <a:ext cx="229" cy="154"/>
            </a:xfrm>
            <a:custGeom>
              <a:avLst/>
              <a:gdLst>
                <a:gd name="T0" fmla="*/ 9 w 148"/>
                <a:gd name="T1" fmla="*/ 28 h 99"/>
                <a:gd name="T2" fmla="*/ 3 w 148"/>
                <a:gd name="T3" fmla="*/ 9 h 99"/>
                <a:gd name="T4" fmla="*/ 3 w 148"/>
                <a:gd name="T5" fmla="*/ 9 h 99"/>
                <a:gd name="T6" fmla="*/ 23 w 148"/>
                <a:gd name="T7" fmla="*/ 4 h 99"/>
                <a:gd name="T8" fmla="*/ 139 w 148"/>
                <a:gd name="T9" fmla="*/ 71 h 99"/>
                <a:gd name="T10" fmla="*/ 144 w 148"/>
                <a:gd name="T11" fmla="*/ 90 h 99"/>
                <a:gd name="T12" fmla="*/ 144 w 148"/>
                <a:gd name="T13" fmla="*/ 90 h 99"/>
                <a:gd name="T14" fmla="*/ 125 w 148"/>
                <a:gd name="T15" fmla="*/ 95 h 99"/>
                <a:gd name="T16" fmla="*/ 9 w 148"/>
                <a:gd name="T17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99">
                  <a:moveTo>
                    <a:pt x="9" y="28"/>
                  </a:moveTo>
                  <a:cubicBezTo>
                    <a:pt x="2" y="24"/>
                    <a:pt x="0" y="16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2"/>
                    <a:pt x="16" y="0"/>
                    <a:pt x="23" y="4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5" y="75"/>
                    <a:pt x="148" y="83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0" y="97"/>
                    <a:pt x="131" y="99"/>
                    <a:pt x="125" y="95"/>
                  </a:cubicBezTo>
                  <a:lnTo>
                    <a:pt x="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19" name="Freeform 10"/>
            <p:cNvSpPr>
              <a:spLocks/>
            </p:cNvSpPr>
            <p:nvPr/>
          </p:nvSpPr>
          <p:spPr bwMode="auto">
            <a:xfrm>
              <a:off x="3408" y="2556"/>
              <a:ext cx="153" cy="229"/>
            </a:xfrm>
            <a:custGeom>
              <a:avLst/>
              <a:gdLst>
                <a:gd name="T0" fmla="*/ 4 w 99"/>
                <a:gd name="T1" fmla="*/ 23 h 148"/>
                <a:gd name="T2" fmla="*/ 9 w 99"/>
                <a:gd name="T3" fmla="*/ 4 h 148"/>
                <a:gd name="T4" fmla="*/ 9 w 99"/>
                <a:gd name="T5" fmla="*/ 4 h 148"/>
                <a:gd name="T6" fmla="*/ 28 w 99"/>
                <a:gd name="T7" fmla="*/ 9 h 148"/>
                <a:gd name="T8" fmla="*/ 95 w 99"/>
                <a:gd name="T9" fmla="*/ 125 h 148"/>
                <a:gd name="T10" fmla="*/ 90 w 99"/>
                <a:gd name="T11" fmla="*/ 145 h 148"/>
                <a:gd name="T12" fmla="*/ 90 w 99"/>
                <a:gd name="T13" fmla="*/ 145 h 148"/>
                <a:gd name="T14" fmla="*/ 71 w 99"/>
                <a:gd name="T15" fmla="*/ 139 h 148"/>
                <a:gd name="T16" fmla="*/ 4 w 99"/>
                <a:gd name="T17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48">
                  <a:moveTo>
                    <a:pt x="4" y="23"/>
                  </a:moveTo>
                  <a:cubicBezTo>
                    <a:pt x="0" y="17"/>
                    <a:pt x="2" y="8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6" y="0"/>
                    <a:pt x="24" y="3"/>
                    <a:pt x="28" y="9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9" y="132"/>
                    <a:pt x="97" y="141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83" y="148"/>
                    <a:pt x="75" y="146"/>
                    <a:pt x="71" y="139"/>
                  </a:cubicBez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0" name="Freeform 11"/>
            <p:cNvSpPr>
              <a:spLocks/>
            </p:cNvSpPr>
            <p:nvPr/>
          </p:nvSpPr>
          <p:spPr bwMode="auto">
            <a:xfrm>
              <a:off x="2195" y="454"/>
              <a:ext cx="153" cy="231"/>
            </a:xfrm>
            <a:custGeom>
              <a:avLst/>
              <a:gdLst>
                <a:gd name="T0" fmla="*/ 4 w 99"/>
                <a:gd name="T1" fmla="*/ 24 h 149"/>
                <a:gd name="T2" fmla="*/ 9 w 99"/>
                <a:gd name="T3" fmla="*/ 4 h 149"/>
                <a:gd name="T4" fmla="*/ 9 w 99"/>
                <a:gd name="T5" fmla="*/ 4 h 149"/>
                <a:gd name="T6" fmla="*/ 28 w 99"/>
                <a:gd name="T7" fmla="*/ 9 h 149"/>
                <a:gd name="T8" fmla="*/ 95 w 99"/>
                <a:gd name="T9" fmla="*/ 125 h 149"/>
                <a:gd name="T10" fmla="*/ 90 w 99"/>
                <a:gd name="T11" fmla="*/ 145 h 149"/>
                <a:gd name="T12" fmla="*/ 90 w 99"/>
                <a:gd name="T13" fmla="*/ 145 h 149"/>
                <a:gd name="T14" fmla="*/ 71 w 99"/>
                <a:gd name="T15" fmla="*/ 140 h 149"/>
                <a:gd name="T16" fmla="*/ 4 w 99"/>
                <a:gd name="T17" fmla="*/ 2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49">
                  <a:moveTo>
                    <a:pt x="4" y="24"/>
                  </a:moveTo>
                  <a:cubicBezTo>
                    <a:pt x="0" y="17"/>
                    <a:pt x="2" y="8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6" y="0"/>
                    <a:pt x="24" y="3"/>
                    <a:pt x="28" y="9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9" y="132"/>
                    <a:pt x="97" y="141"/>
                    <a:pt x="90" y="145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83" y="149"/>
                    <a:pt x="75" y="146"/>
                    <a:pt x="71" y="140"/>
                  </a:cubicBez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1" name="Freeform 12"/>
            <p:cNvSpPr>
              <a:spLocks/>
            </p:cNvSpPr>
            <p:nvPr/>
          </p:nvSpPr>
          <p:spPr bwMode="auto">
            <a:xfrm>
              <a:off x="2195" y="2556"/>
              <a:ext cx="153" cy="229"/>
            </a:xfrm>
            <a:custGeom>
              <a:avLst/>
              <a:gdLst>
                <a:gd name="T0" fmla="*/ 28 w 99"/>
                <a:gd name="T1" fmla="*/ 139 h 148"/>
                <a:gd name="T2" fmla="*/ 9 w 99"/>
                <a:gd name="T3" fmla="*/ 145 h 148"/>
                <a:gd name="T4" fmla="*/ 9 w 99"/>
                <a:gd name="T5" fmla="*/ 145 h 148"/>
                <a:gd name="T6" fmla="*/ 4 w 99"/>
                <a:gd name="T7" fmla="*/ 125 h 148"/>
                <a:gd name="T8" fmla="*/ 71 w 99"/>
                <a:gd name="T9" fmla="*/ 9 h 148"/>
                <a:gd name="T10" fmla="*/ 90 w 99"/>
                <a:gd name="T11" fmla="*/ 4 h 148"/>
                <a:gd name="T12" fmla="*/ 90 w 99"/>
                <a:gd name="T13" fmla="*/ 4 h 148"/>
                <a:gd name="T14" fmla="*/ 95 w 99"/>
                <a:gd name="T15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48">
                  <a:moveTo>
                    <a:pt x="28" y="139"/>
                  </a:moveTo>
                  <a:cubicBezTo>
                    <a:pt x="24" y="146"/>
                    <a:pt x="16" y="148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1"/>
                    <a:pt x="0" y="132"/>
                    <a:pt x="4" y="125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3"/>
                    <a:pt x="83" y="0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7" y="8"/>
                    <a:pt x="99" y="17"/>
                    <a:pt x="95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2" name="Freeform 13"/>
            <p:cNvSpPr>
              <a:spLocks/>
            </p:cNvSpPr>
            <p:nvPr/>
          </p:nvSpPr>
          <p:spPr bwMode="auto">
            <a:xfrm>
              <a:off x="3408" y="454"/>
              <a:ext cx="153" cy="231"/>
            </a:xfrm>
            <a:custGeom>
              <a:avLst/>
              <a:gdLst>
                <a:gd name="T0" fmla="*/ 71 w 99"/>
                <a:gd name="T1" fmla="*/ 9 h 149"/>
                <a:gd name="T2" fmla="*/ 90 w 99"/>
                <a:gd name="T3" fmla="*/ 4 h 149"/>
                <a:gd name="T4" fmla="*/ 90 w 99"/>
                <a:gd name="T5" fmla="*/ 4 h 149"/>
                <a:gd name="T6" fmla="*/ 95 w 99"/>
                <a:gd name="T7" fmla="*/ 24 h 149"/>
                <a:gd name="T8" fmla="*/ 28 w 99"/>
                <a:gd name="T9" fmla="*/ 140 h 149"/>
                <a:gd name="T10" fmla="*/ 9 w 99"/>
                <a:gd name="T11" fmla="*/ 145 h 149"/>
                <a:gd name="T12" fmla="*/ 9 w 99"/>
                <a:gd name="T13" fmla="*/ 145 h 149"/>
                <a:gd name="T14" fmla="*/ 4 w 99"/>
                <a:gd name="T15" fmla="*/ 125 h 149"/>
                <a:gd name="T16" fmla="*/ 71 w 99"/>
                <a:gd name="T17" fmla="*/ 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49">
                  <a:moveTo>
                    <a:pt x="71" y="9"/>
                  </a:moveTo>
                  <a:cubicBezTo>
                    <a:pt x="75" y="3"/>
                    <a:pt x="83" y="0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7" y="8"/>
                    <a:pt x="99" y="17"/>
                    <a:pt x="95" y="24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4" y="146"/>
                    <a:pt x="16" y="149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1"/>
                    <a:pt x="0" y="132"/>
                    <a:pt x="4" y="125"/>
                  </a:cubicBezTo>
                  <a:lnTo>
                    <a:pt x="7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3" name="Freeform 14"/>
            <p:cNvSpPr>
              <a:spLocks/>
            </p:cNvSpPr>
            <p:nvPr/>
          </p:nvSpPr>
          <p:spPr bwMode="auto">
            <a:xfrm>
              <a:off x="1713" y="2151"/>
              <a:ext cx="229" cy="153"/>
            </a:xfrm>
            <a:custGeom>
              <a:avLst/>
              <a:gdLst>
                <a:gd name="T0" fmla="*/ 125 w 148"/>
                <a:gd name="T1" fmla="*/ 4 h 99"/>
                <a:gd name="T2" fmla="*/ 144 w 148"/>
                <a:gd name="T3" fmla="*/ 9 h 99"/>
                <a:gd name="T4" fmla="*/ 144 w 148"/>
                <a:gd name="T5" fmla="*/ 9 h 99"/>
                <a:gd name="T6" fmla="*/ 139 w 148"/>
                <a:gd name="T7" fmla="*/ 28 h 99"/>
                <a:gd name="T8" fmla="*/ 23 w 148"/>
                <a:gd name="T9" fmla="*/ 95 h 99"/>
                <a:gd name="T10" fmla="*/ 3 w 148"/>
                <a:gd name="T11" fmla="*/ 90 h 99"/>
                <a:gd name="T12" fmla="*/ 3 w 148"/>
                <a:gd name="T13" fmla="*/ 90 h 99"/>
                <a:gd name="T14" fmla="*/ 9 w 148"/>
                <a:gd name="T15" fmla="*/ 71 h 99"/>
                <a:gd name="T16" fmla="*/ 125 w 148"/>
                <a:gd name="T17" fmla="*/ 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99">
                  <a:moveTo>
                    <a:pt x="125" y="4"/>
                  </a:moveTo>
                  <a:cubicBezTo>
                    <a:pt x="131" y="0"/>
                    <a:pt x="140" y="2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8" y="16"/>
                    <a:pt x="145" y="24"/>
                    <a:pt x="139" y="28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16" y="99"/>
                    <a:pt x="7" y="97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83"/>
                    <a:pt x="2" y="75"/>
                    <a:pt x="9" y="71"/>
                  </a:cubicBezTo>
                  <a:lnTo>
                    <a:pt x="12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4" name="Freeform 15"/>
            <p:cNvSpPr>
              <a:spLocks/>
            </p:cNvSpPr>
            <p:nvPr/>
          </p:nvSpPr>
          <p:spPr bwMode="auto">
            <a:xfrm>
              <a:off x="3814" y="937"/>
              <a:ext cx="230" cy="154"/>
            </a:xfrm>
            <a:custGeom>
              <a:avLst/>
              <a:gdLst>
                <a:gd name="T0" fmla="*/ 125 w 149"/>
                <a:gd name="T1" fmla="*/ 4 h 99"/>
                <a:gd name="T2" fmla="*/ 145 w 149"/>
                <a:gd name="T3" fmla="*/ 9 h 99"/>
                <a:gd name="T4" fmla="*/ 145 w 149"/>
                <a:gd name="T5" fmla="*/ 9 h 99"/>
                <a:gd name="T6" fmla="*/ 140 w 149"/>
                <a:gd name="T7" fmla="*/ 28 h 99"/>
                <a:gd name="T8" fmla="*/ 24 w 149"/>
                <a:gd name="T9" fmla="*/ 95 h 99"/>
                <a:gd name="T10" fmla="*/ 4 w 149"/>
                <a:gd name="T11" fmla="*/ 90 h 99"/>
                <a:gd name="T12" fmla="*/ 4 w 149"/>
                <a:gd name="T13" fmla="*/ 90 h 99"/>
                <a:gd name="T14" fmla="*/ 9 w 149"/>
                <a:gd name="T15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99">
                  <a:moveTo>
                    <a:pt x="125" y="4"/>
                  </a:moveTo>
                  <a:cubicBezTo>
                    <a:pt x="132" y="0"/>
                    <a:pt x="141" y="2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16"/>
                    <a:pt x="146" y="24"/>
                    <a:pt x="140" y="28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17" y="99"/>
                    <a:pt x="8" y="97"/>
                    <a:pt x="4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0" y="83"/>
                    <a:pt x="3" y="75"/>
                    <a:pt x="9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5" name="Freeform 16"/>
            <p:cNvSpPr>
              <a:spLocks/>
            </p:cNvSpPr>
            <p:nvPr/>
          </p:nvSpPr>
          <p:spPr bwMode="auto">
            <a:xfrm>
              <a:off x="1540" y="1598"/>
              <a:ext cx="251" cy="45"/>
            </a:xfrm>
            <a:custGeom>
              <a:avLst/>
              <a:gdLst>
                <a:gd name="T0" fmla="*/ 148 w 162"/>
                <a:gd name="T1" fmla="*/ 0 h 29"/>
                <a:gd name="T2" fmla="*/ 162 w 162"/>
                <a:gd name="T3" fmla="*/ 14 h 29"/>
                <a:gd name="T4" fmla="*/ 162 w 162"/>
                <a:gd name="T5" fmla="*/ 14 h 29"/>
                <a:gd name="T6" fmla="*/ 148 w 162"/>
                <a:gd name="T7" fmla="*/ 29 h 29"/>
                <a:gd name="T8" fmla="*/ 14 w 162"/>
                <a:gd name="T9" fmla="*/ 29 h 29"/>
                <a:gd name="T10" fmla="*/ 0 w 162"/>
                <a:gd name="T11" fmla="*/ 14 h 29"/>
                <a:gd name="T12" fmla="*/ 0 w 162"/>
                <a:gd name="T13" fmla="*/ 14 h 29"/>
                <a:gd name="T14" fmla="*/ 14 w 162"/>
                <a:gd name="T15" fmla="*/ 0 h 29"/>
                <a:gd name="T16" fmla="*/ 148 w 162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9">
                  <a:moveTo>
                    <a:pt x="148" y="0"/>
                  </a:moveTo>
                  <a:cubicBezTo>
                    <a:pt x="155" y="0"/>
                    <a:pt x="162" y="7"/>
                    <a:pt x="162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22"/>
                    <a:pt x="155" y="29"/>
                    <a:pt x="148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6" name="Freeform 17"/>
            <p:cNvSpPr>
              <a:spLocks/>
            </p:cNvSpPr>
            <p:nvPr/>
          </p:nvSpPr>
          <p:spPr bwMode="auto">
            <a:xfrm>
              <a:off x="3965" y="1598"/>
              <a:ext cx="252" cy="45"/>
            </a:xfrm>
            <a:custGeom>
              <a:avLst/>
              <a:gdLst>
                <a:gd name="T0" fmla="*/ 148 w 163"/>
                <a:gd name="T1" fmla="*/ 0 h 29"/>
                <a:gd name="T2" fmla="*/ 163 w 163"/>
                <a:gd name="T3" fmla="*/ 14 h 29"/>
                <a:gd name="T4" fmla="*/ 163 w 163"/>
                <a:gd name="T5" fmla="*/ 14 h 29"/>
                <a:gd name="T6" fmla="*/ 148 w 163"/>
                <a:gd name="T7" fmla="*/ 29 h 29"/>
                <a:gd name="T8" fmla="*/ 15 w 163"/>
                <a:gd name="T9" fmla="*/ 29 h 29"/>
                <a:gd name="T10" fmla="*/ 0 w 163"/>
                <a:gd name="T11" fmla="*/ 14 h 29"/>
                <a:gd name="T12" fmla="*/ 0 w 163"/>
                <a:gd name="T13" fmla="*/ 14 h 29"/>
                <a:gd name="T14" fmla="*/ 15 w 163"/>
                <a:gd name="T15" fmla="*/ 0 h 29"/>
                <a:gd name="T16" fmla="*/ 148 w 16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9">
                  <a:moveTo>
                    <a:pt x="148" y="0"/>
                  </a:moveTo>
                  <a:cubicBezTo>
                    <a:pt x="156" y="0"/>
                    <a:pt x="163" y="7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22"/>
                    <a:pt x="156" y="29"/>
                    <a:pt x="148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5" y="0"/>
                  </a:cubicBezTo>
                  <a:lnTo>
                    <a:pt x="1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7" name="Freeform 18"/>
            <p:cNvSpPr>
              <a:spLocks/>
            </p:cNvSpPr>
            <p:nvPr/>
          </p:nvSpPr>
          <p:spPr bwMode="auto">
            <a:xfrm>
              <a:off x="1811" y="843"/>
              <a:ext cx="156" cy="118"/>
            </a:xfrm>
            <a:custGeom>
              <a:avLst/>
              <a:gdLst>
                <a:gd name="T0" fmla="*/ 0 w 156"/>
                <a:gd name="T1" fmla="*/ 8 h 118"/>
                <a:gd name="T2" fmla="*/ 6 w 156"/>
                <a:gd name="T3" fmla="*/ 0 h 118"/>
                <a:gd name="T4" fmla="*/ 156 w 156"/>
                <a:gd name="T5" fmla="*/ 108 h 118"/>
                <a:gd name="T6" fmla="*/ 150 w 156"/>
                <a:gd name="T7" fmla="*/ 118 h 118"/>
                <a:gd name="T8" fmla="*/ 0 w 156"/>
                <a:gd name="T9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8">
                  <a:moveTo>
                    <a:pt x="0" y="8"/>
                  </a:moveTo>
                  <a:lnTo>
                    <a:pt x="6" y="0"/>
                  </a:lnTo>
                  <a:lnTo>
                    <a:pt x="156" y="108"/>
                  </a:lnTo>
                  <a:lnTo>
                    <a:pt x="150" y="11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8" name="Freeform 19"/>
            <p:cNvSpPr>
              <a:spLocks/>
            </p:cNvSpPr>
            <p:nvPr/>
          </p:nvSpPr>
          <p:spPr bwMode="auto">
            <a:xfrm>
              <a:off x="1811" y="843"/>
              <a:ext cx="156" cy="118"/>
            </a:xfrm>
            <a:custGeom>
              <a:avLst/>
              <a:gdLst>
                <a:gd name="T0" fmla="*/ 0 w 156"/>
                <a:gd name="T1" fmla="*/ 8 h 118"/>
                <a:gd name="T2" fmla="*/ 6 w 156"/>
                <a:gd name="T3" fmla="*/ 0 h 118"/>
                <a:gd name="T4" fmla="*/ 156 w 156"/>
                <a:gd name="T5" fmla="*/ 108 h 118"/>
                <a:gd name="T6" fmla="*/ 150 w 156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8">
                  <a:moveTo>
                    <a:pt x="0" y="8"/>
                  </a:moveTo>
                  <a:lnTo>
                    <a:pt x="6" y="0"/>
                  </a:lnTo>
                  <a:lnTo>
                    <a:pt x="156" y="108"/>
                  </a:lnTo>
                  <a:lnTo>
                    <a:pt x="150" y="1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29" name="Freeform 20"/>
            <p:cNvSpPr>
              <a:spLocks/>
            </p:cNvSpPr>
            <p:nvPr/>
          </p:nvSpPr>
          <p:spPr bwMode="auto">
            <a:xfrm>
              <a:off x="3787" y="2278"/>
              <a:ext cx="157" cy="119"/>
            </a:xfrm>
            <a:custGeom>
              <a:avLst/>
              <a:gdLst>
                <a:gd name="T0" fmla="*/ 0 w 157"/>
                <a:gd name="T1" fmla="*/ 9 h 119"/>
                <a:gd name="T2" fmla="*/ 6 w 157"/>
                <a:gd name="T3" fmla="*/ 0 h 119"/>
                <a:gd name="T4" fmla="*/ 157 w 157"/>
                <a:gd name="T5" fmla="*/ 109 h 119"/>
                <a:gd name="T6" fmla="*/ 150 w 157"/>
                <a:gd name="T7" fmla="*/ 119 h 119"/>
                <a:gd name="T8" fmla="*/ 0 w 157"/>
                <a:gd name="T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9">
                  <a:moveTo>
                    <a:pt x="0" y="9"/>
                  </a:moveTo>
                  <a:lnTo>
                    <a:pt x="6" y="0"/>
                  </a:lnTo>
                  <a:lnTo>
                    <a:pt x="157" y="109"/>
                  </a:lnTo>
                  <a:lnTo>
                    <a:pt x="150" y="11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0" name="Freeform 21"/>
            <p:cNvSpPr>
              <a:spLocks/>
            </p:cNvSpPr>
            <p:nvPr/>
          </p:nvSpPr>
          <p:spPr bwMode="auto">
            <a:xfrm>
              <a:off x="3787" y="2278"/>
              <a:ext cx="157" cy="119"/>
            </a:xfrm>
            <a:custGeom>
              <a:avLst/>
              <a:gdLst>
                <a:gd name="T0" fmla="*/ 0 w 157"/>
                <a:gd name="T1" fmla="*/ 9 h 119"/>
                <a:gd name="T2" fmla="*/ 6 w 157"/>
                <a:gd name="T3" fmla="*/ 0 h 119"/>
                <a:gd name="T4" fmla="*/ 157 w 157"/>
                <a:gd name="T5" fmla="*/ 109 h 119"/>
                <a:gd name="T6" fmla="*/ 150 w 15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19">
                  <a:moveTo>
                    <a:pt x="0" y="9"/>
                  </a:moveTo>
                  <a:lnTo>
                    <a:pt x="6" y="0"/>
                  </a:lnTo>
                  <a:lnTo>
                    <a:pt x="157" y="109"/>
                  </a:lnTo>
                  <a:lnTo>
                    <a:pt x="150" y="11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1" name="Freeform 22"/>
            <p:cNvSpPr>
              <a:spLocks/>
            </p:cNvSpPr>
            <p:nvPr/>
          </p:nvSpPr>
          <p:spPr bwMode="auto">
            <a:xfrm>
              <a:off x="2599" y="2722"/>
              <a:ext cx="49" cy="184"/>
            </a:xfrm>
            <a:custGeom>
              <a:avLst/>
              <a:gdLst>
                <a:gd name="T0" fmla="*/ 10 w 49"/>
                <a:gd name="T1" fmla="*/ 184 h 184"/>
                <a:gd name="T2" fmla="*/ 0 w 49"/>
                <a:gd name="T3" fmla="*/ 181 h 184"/>
                <a:gd name="T4" fmla="*/ 38 w 49"/>
                <a:gd name="T5" fmla="*/ 0 h 184"/>
                <a:gd name="T6" fmla="*/ 49 w 49"/>
                <a:gd name="T7" fmla="*/ 3 h 184"/>
                <a:gd name="T8" fmla="*/ 10 w 49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4">
                  <a:moveTo>
                    <a:pt x="10" y="184"/>
                  </a:moveTo>
                  <a:lnTo>
                    <a:pt x="0" y="181"/>
                  </a:lnTo>
                  <a:lnTo>
                    <a:pt x="38" y="0"/>
                  </a:lnTo>
                  <a:lnTo>
                    <a:pt x="49" y="3"/>
                  </a:lnTo>
                  <a:lnTo>
                    <a:pt x="1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2" name="Freeform 23"/>
            <p:cNvSpPr>
              <a:spLocks/>
            </p:cNvSpPr>
            <p:nvPr/>
          </p:nvSpPr>
          <p:spPr bwMode="auto">
            <a:xfrm>
              <a:off x="2599" y="2722"/>
              <a:ext cx="49" cy="184"/>
            </a:xfrm>
            <a:custGeom>
              <a:avLst/>
              <a:gdLst>
                <a:gd name="T0" fmla="*/ 10 w 49"/>
                <a:gd name="T1" fmla="*/ 184 h 184"/>
                <a:gd name="T2" fmla="*/ 0 w 49"/>
                <a:gd name="T3" fmla="*/ 181 h 184"/>
                <a:gd name="T4" fmla="*/ 38 w 49"/>
                <a:gd name="T5" fmla="*/ 0 h 184"/>
                <a:gd name="T6" fmla="*/ 49 w 49"/>
                <a:gd name="T7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84">
                  <a:moveTo>
                    <a:pt x="10" y="184"/>
                  </a:moveTo>
                  <a:lnTo>
                    <a:pt x="0" y="181"/>
                  </a:lnTo>
                  <a:lnTo>
                    <a:pt x="38" y="0"/>
                  </a:lnTo>
                  <a:lnTo>
                    <a:pt x="49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3" name="Freeform 24"/>
            <p:cNvSpPr>
              <a:spLocks/>
            </p:cNvSpPr>
            <p:nvPr/>
          </p:nvSpPr>
          <p:spPr bwMode="auto">
            <a:xfrm>
              <a:off x="3106" y="332"/>
              <a:ext cx="50" cy="184"/>
            </a:xfrm>
            <a:custGeom>
              <a:avLst/>
              <a:gdLst>
                <a:gd name="T0" fmla="*/ 11 w 50"/>
                <a:gd name="T1" fmla="*/ 184 h 184"/>
                <a:gd name="T2" fmla="*/ 0 w 50"/>
                <a:gd name="T3" fmla="*/ 181 h 184"/>
                <a:gd name="T4" fmla="*/ 39 w 50"/>
                <a:gd name="T5" fmla="*/ 0 h 184"/>
                <a:gd name="T6" fmla="*/ 50 w 50"/>
                <a:gd name="T7" fmla="*/ 3 h 184"/>
                <a:gd name="T8" fmla="*/ 11 w 5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4">
                  <a:moveTo>
                    <a:pt x="11" y="184"/>
                  </a:moveTo>
                  <a:lnTo>
                    <a:pt x="0" y="181"/>
                  </a:lnTo>
                  <a:lnTo>
                    <a:pt x="39" y="0"/>
                  </a:lnTo>
                  <a:lnTo>
                    <a:pt x="50" y="3"/>
                  </a:lnTo>
                  <a:lnTo>
                    <a:pt x="11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4" name="Freeform 25"/>
            <p:cNvSpPr>
              <a:spLocks/>
            </p:cNvSpPr>
            <p:nvPr/>
          </p:nvSpPr>
          <p:spPr bwMode="auto">
            <a:xfrm>
              <a:off x="3106" y="332"/>
              <a:ext cx="50" cy="184"/>
            </a:xfrm>
            <a:custGeom>
              <a:avLst/>
              <a:gdLst>
                <a:gd name="T0" fmla="*/ 11 w 50"/>
                <a:gd name="T1" fmla="*/ 184 h 184"/>
                <a:gd name="T2" fmla="*/ 0 w 50"/>
                <a:gd name="T3" fmla="*/ 181 h 184"/>
                <a:gd name="T4" fmla="*/ 39 w 50"/>
                <a:gd name="T5" fmla="*/ 0 h 184"/>
                <a:gd name="T6" fmla="*/ 50 w 50"/>
                <a:gd name="T7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84">
                  <a:moveTo>
                    <a:pt x="11" y="184"/>
                  </a:moveTo>
                  <a:lnTo>
                    <a:pt x="0" y="181"/>
                  </a:lnTo>
                  <a:lnTo>
                    <a:pt x="39" y="0"/>
                  </a:lnTo>
                  <a:lnTo>
                    <a:pt x="50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5" name="Freeform 26"/>
            <p:cNvSpPr>
              <a:spLocks/>
            </p:cNvSpPr>
            <p:nvPr/>
          </p:nvSpPr>
          <p:spPr bwMode="auto">
            <a:xfrm>
              <a:off x="3332" y="416"/>
              <a:ext cx="85" cy="175"/>
            </a:xfrm>
            <a:custGeom>
              <a:avLst/>
              <a:gdLst>
                <a:gd name="T0" fmla="*/ 9 w 85"/>
                <a:gd name="T1" fmla="*/ 175 h 175"/>
                <a:gd name="T2" fmla="*/ 0 w 85"/>
                <a:gd name="T3" fmla="*/ 170 h 175"/>
                <a:gd name="T4" fmla="*/ 74 w 85"/>
                <a:gd name="T5" fmla="*/ 0 h 175"/>
                <a:gd name="T6" fmla="*/ 85 w 85"/>
                <a:gd name="T7" fmla="*/ 4 h 175"/>
                <a:gd name="T8" fmla="*/ 9 w 8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5">
                  <a:moveTo>
                    <a:pt x="9" y="175"/>
                  </a:moveTo>
                  <a:lnTo>
                    <a:pt x="0" y="170"/>
                  </a:lnTo>
                  <a:lnTo>
                    <a:pt x="74" y="0"/>
                  </a:lnTo>
                  <a:lnTo>
                    <a:pt x="85" y="4"/>
                  </a:lnTo>
                  <a:lnTo>
                    <a:pt x="9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6" name="Freeform 27"/>
            <p:cNvSpPr>
              <a:spLocks/>
            </p:cNvSpPr>
            <p:nvPr/>
          </p:nvSpPr>
          <p:spPr bwMode="auto">
            <a:xfrm>
              <a:off x="3332" y="416"/>
              <a:ext cx="85" cy="175"/>
            </a:xfrm>
            <a:custGeom>
              <a:avLst/>
              <a:gdLst>
                <a:gd name="T0" fmla="*/ 9 w 85"/>
                <a:gd name="T1" fmla="*/ 175 h 175"/>
                <a:gd name="T2" fmla="*/ 0 w 85"/>
                <a:gd name="T3" fmla="*/ 170 h 175"/>
                <a:gd name="T4" fmla="*/ 74 w 85"/>
                <a:gd name="T5" fmla="*/ 0 h 175"/>
                <a:gd name="T6" fmla="*/ 85 w 85"/>
                <a:gd name="T7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75">
                  <a:moveTo>
                    <a:pt x="9" y="175"/>
                  </a:moveTo>
                  <a:lnTo>
                    <a:pt x="0" y="170"/>
                  </a:lnTo>
                  <a:lnTo>
                    <a:pt x="74" y="0"/>
                  </a:lnTo>
                  <a:lnTo>
                    <a:pt x="85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7" name="Freeform 28"/>
            <p:cNvSpPr>
              <a:spLocks/>
            </p:cNvSpPr>
            <p:nvPr/>
          </p:nvSpPr>
          <p:spPr bwMode="auto">
            <a:xfrm>
              <a:off x="2337" y="2647"/>
              <a:ext cx="87" cy="175"/>
            </a:xfrm>
            <a:custGeom>
              <a:avLst/>
              <a:gdLst>
                <a:gd name="T0" fmla="*/ 76 w 87"/>
                <a:gd name="T1" fmla="*/ 0 h 175"/>
                <a:gd name="T2" fmla="*/ 87 w 87"/>
                <a:gd name="T3" fmla="*/ 5 h 175"/>
                <a:gd name="T4" fmla="*/ 11 w 87"/>
                <a:gd name="T5" fmla="*/ 175 h 175"/>
                <a:gd name="T6" fmla="*/ 0 w 87"/>
                <a:gd name="T7" fmla="*/ 171 h 175"/>
                <a:gd name="T8" fmla="*/ 76 w 87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75">
                  <a:moveTo>
                    <a:pt x="76" y="0"/>
                  </a:moveTo>
                  <a:lnTo>
                    <a:pt x="87" y="5"/>
                  </a:lnTo>
                  <a:lnTo>
                    <a:pt x="11" y="175"/>
                  </a:lnTo>
                  <a:lnTo>
                    <a:pt x="0" y="171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8" name="Freeform 29"/>
            <p:cNvSpPr>
              <a:spLocks/>
            </p:cNvSpPr>
            <p:nvPr/>
          </p:nvSpPr>
          <p:spPr bwMode="auto">
            <a:xfrm>
              <a:off x="2337" y="2647"/>
              <a:ext cx="87" cy="175"/>
            </a:xfrm>
            <a:custGeom>
              <a:avLst/>
              <a:gdLst>
                <a:gd name="T0" fmla="*/ 76 w 87"/>
                <a:gd name="T1" fmla="*/ 0 h 175"/>
                <a:gd name="T2" fmla="*/ 87 w 87"/>
                <a:gd name="T3" fmla="*/ 5 h 175"/>
                <a:gd name="T4" fmla="*/ 11 w 87"/>
                <a:gd name="T5" fmla="*/ 175 h 175"/>
                <a:gd name="T6" fmla="*/ 0 w 87"/>
                <a:gd name="T7" fmla="*/ 17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75">
                  <a:moveTo>
                    <a:pt x="76" y="0"/>
                  </a:moveTo>
                  <a:lnTo>
                    <a:pt x="87" y="5"/>
                  </a:lnTo>
                  <a:lnTo>
                    <a:pt x="11" y="175"/>
                  </a:lnTo>
                  <a:lnTo>
                    <a:pt x="0" y="17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39" name="Freeform 30"/>
            <p:cNvSpPr>
              <a:spLocks/>
            </p:cNvSpPr>
            <p:nvPr/>
          </p:nvSpPr>
          <p:spPr bwMode="auto">
            <a:xfrm>
              <a:off x="2735" y="2742"/>
              <a:ext cx="29" cy="184"/>
            </a:xfrm>
            <a:custGeom>
              <a:avLst/>
              <a:gdLst>
                <a:gd name="T0" fmla="*/ 11 w 29"/>
                <a:gd name="T1" fmla="*/ 184 h 184"/>
                <a:gd name="T2" fmla="*/ 0 w 29"/>
                <a:gd name="T3" fmla="*/ 184 h 184"/>
                <a:gd name="T4" fmla="*/ 18 w 29"/>
                <a:gd name="T5" fmla="*/ 0 h 184"/>
                <a:gd name="T6" fmla="*/ 29 w 29"/>
                <a:gd name="T7" fmla="*/ 0 h 184"/>
                <a:gd name="T8" fmla="*/ 11 w 29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4">
                  <a:moveTo>
                    <a:pt x="11" y="184"/>
                  </a:moveTo>
                  <a:lnTo>
                    <a:pt x="0" y="184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11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0" name="Freeform 31"/>
            <p:cNvSpPr>
              <a:spLocks/>
            </p:cNvSpPr>
            <p:nvPr/>
          </p:nvSpPr>
          <p:spPr bwMode="auto">
            <a:xfrm>
              <a:off x="2735" y="2742"/>
              <a:ext cx="29" cy="184"/>
            </a:xfrm>
            <a:custGeom>
              <a:avLst/>
              <a:gdLst>
                <a:gd name="T0" fmla="*/ 11 w 29"/>
                <a:gd name="T1" fmla="*/ 184 h 184"/>
                <a:gd name="T2" fmla="*/ 0 w 29"/>
                <a:gd name="T3" fmla="*/ 184 h 184"/>
                <a:gd name="T4" fmla="*/ 18 w 29"/>
                <a:gd name="T5" fmla="*/ 0 h 184"/>
                <a:gd name="T6" fmla="*/ 29 w 2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84">
                  <a:moveTo>
                    <a:pt x="11" y="184"/>
                  </a:moveTo>
                  <a:lnTo>
                    <a:pt x="0" y="184"/>
                  </a:lnTo>
                  <a:lnTo>
                    <a:pt x="18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1" name="Freeform 32"/>
            <p:cNvSpPr>
              <a:spLocks/>
            </p:cNvSpPr>
            <p:nvPr/>
          </p:nvSpPr>
          <p:spPr bwMode="auto">
            <a:xfrm>
              <a:off x="2990" y="312"/>
              <a:ext cx="30" cy="186"/>
            </a:xfrm>
            <a:custGeom>
              <a:avLst/>
              <a:gdLst>
                <a:gd name="T0" fmla="*/ 11 w 30"/>
                <a:gd name="T1" fmla="*/ 186 h 186"/>
                <a:gd name="T2" fmla="*/ 0 w 30"/>
                <a:gd name="T3" fmla="*/ 184 h 186"/>
                <a:gd name="T4" fmla="*/ 19 w 30"/>
                <a:gd name="T5" fmla="*/ 0 h 186"/>
                <a:gd name="T6" fmla="*/ 30 w 30"/>
                <a:gd name="T7" fmla="*/ 0 h 186"/>
                <a:gd name="T8" fmla="*/ 11 w 30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6">
                  <a:moveTo>
                    <a:pt x="11" y="186"/>
                  </a:moveTo>
                  <a:lnTo>
                    <a:pt x="0" y="184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1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2" name="Freeform 33"/>
            <p:cNvSpPr>
              <a:spLocks/>
            </p:cNvSpPr>
            <p:nvPr/>
          </p:nvSpPr>
          <p:spPr bwMode="auto">
            <a:xfrm>
              <a:off x="2990" y="312"/>
              <a:ext cx="30" cy="186"/>
            </a:xfrm>
            <a:custGeom>
              <a:avLst/>
              <a:gdLst>
                <a:gd name="T0" fmla="*/ 11 w 30"/>
                <a:gd name="T1" fmla="*/ 186 h 186"/>
                <a:gd name="T2" fmla="*/ 0 w 30"/>
                <a:gd name="T3" fmla="*/ 184 h 186"/>
                <a:gd name="T4" fmla="*/ 19 w 30"/>
                <a:gd name="T5" fmla="*/ 0 h 186"/>
                <a:gd name="T6" fmla="*/ 30 w 30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6">
                  <a:moveTo>
                    <a:pt x="11" y="186"/>
                  </a:moveTo>
                  <a:lnTo>
                    <a:pt x="0" y="184"/>
                  </a:lnTo>
                  <a:lnTo>
                    <a:pt x="19" y="0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3" name="Freeform 34"/>
            <p:cNvSpPr>
              <a:spLocks/>
            </p:cNvSpPr>
            <p:nvPr/>
          </p:nvSpPr>
          <p:spPr bwMode="auto">
            <a:xfrm>
              <a:off x="2465" y="2691"/>
              <a:ext cx="69" cy="179"/>
            </a:xfrm>
            <a:custGeom>
              <a:avLst/>
              <a:gdLst>
                <a:gd name="T0" fmla="*/ 11 w 69"/>
                <a:gd name="T1" fmla="*/ 179 h 179"/>
                <a:gd name="T2" fmla="*/ 0 w 69"/>
                <a:gd name="T3" fmla="*/ 176 h 179"/>
                <a:gd name="T4" fmla="*/ 58 w 69"/>
                <a:gd name="T5" fmla="*/ 0 h 179"/>
                <a:gd name="T6" fmla="*/ 69 w 69"/>
                <a:gd name="T7" fmla="*/ 3 h 179"/>
                <a:gd name="T8" fmla="*/ 11 w 69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9">
                  <a:moveTo>
                    <a:pt x="11" y="179"/>
                  </a:moveTo>
                  <a:lnTo>
                    <a:pt x="0" y="176"/>
                  </a:lnTo>
                  <a:lnTo>
                    <a:pt x="58" y="0"/>
                  </a:lnTo>
                  <a:lnTo>
                    <a:pt x="69" y="3"/>
                  </a:lnTo>
                  <a:lnTo>
                    <a:pt x="1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4" name="Freeform 35"/>
            <p:cNvSpPr>
              <a:spLocks/>
            </p:cNvSpPr>
            <p:nvPr/>
          </p:nvSpPr>
          <p:spPr bwMode="auto">
            <a:xfrm>
              <a:off x="2465" y="2691"/>
              <a:ext cx="69" cy="179"/>
            </a:xfrm>
            <a:custGeom>
              <a:avLst/>
              <a:gdLst>
                <a:gd name="T0" fmla="*/ 11 w 69"/>
                <a:gd name="T1" fmla="*/ 179 h 179"/>
                <a:gd name="T2" fmla="*/ 0 w 69"/>
                <a:gd name="T3" fmla="*/ 176 h 179"/>
                <a:gd name="T4" fmla="*/ 58 w 69"/>
                <a:gd name="T5" fmla="*/ 0 h 179"/>
                <a:gd name="T6" fmla="*/ 69 w 69"/>
                <a:gd name="T7" fmla="*/ 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79">
                  <a:moveTo>
                    <a:pt x="11" y="179"/>
                  </a:moveTo>
                  <a:lnTo>
                    <a:pt x="0" y="176"/>
                  </a:lnTo>
                  <a:lnTo>
                    <a:pt x="58" y="0"/>
                  </a:lnTo>
                  <a:lnTo>
                    <a:pt x="69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5" name="Freeform 36"/>
            <p:cNvSpPr>
              <a:spLocks/>
            </p:cNvSpPr>
            <p:nvPr/>
          </p:nvSpPr>
          <p:spPr bwMode="auto">
            <a:xfrm>
              <a:off x="3221" y="368"/>
              <a:ext cx="68" cy="179"/>
            </a:xfrm>
            <a:custGeom>
              <a:avLst/>
              <a:gdLst>
                <a:gd name="T0" fmla="*/ 11 w 68"/>
                <a:gd name="T1" fmla="*/ 179 h 179"/>
                <a:gd name="T2" fmla="*/ 0 w 68"/>
                <a:gd name="T3" fmla="*/ 176 h 179"/>
                <a:gd name="T4" fmla="*/ 57 w 68"/>
                <a:gd name="T5" fmla="*/ 0 h 179"/>
                <a:gd name="T6" fmla="*/ 68 w 68"/>
                <a:gd name="T7" fmla="*/ 3 h 179"/>
                <a:gd name="T8" fmla="*/ 11 w 68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11" y="179"/>
                  </a:moveTo>
                  <a:lnTo>
                    <a:pt x="0" y="176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11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6" name="Freeform 37"/>
            <p:cNvSpPr>
              <a:spLocks/>
            </p:cNvSpPr>
            <p:nvPr/>
          </p:nvSpPr>
          <p:spPr bwMode="auto">
            <a:xfrm>
              <a:off x="3221" y="368"/>
              <a:ext cx="68" cy="179"/>
            </a:xfrm>
            <a:custGeom>
              <a:avLst/>
              <a:gdLst>
                <a:gd name="T0" fmla="*/ 11 w 68"/>
                <a:gd name="T1" fmla="*/ 179 h 179"/>
                <a:gd name="T2" fmla="*/ 0 w 68"/>
                <a:gd name="T3" fmla="*/ 176 h 179"/>
                <a:gd name="T4" fmla="*/ 57 w 68"/>
                <a:gd name="T5" fmla="*/ 0 h 179"/>
                <a:gd name="T6" fmla="*/ 68 w 68"/>
                <a:gd name="T7" fmla="*/ 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79">
                  <a:moveTo>
                    <a:pt x="11" y="179"/>
                  </a:moveTo>
                  <a:lnTo>
                    <a:pt x="0" y="176"/>
                  </a:lnTo>
                  <a:lnTo>
                    <a:pt x="57" y="0"/>
                  </a:lnTo>
                  <a:lnTo>
                    <a:pt x="68" y="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7" name="Freeform 38"/>
            <p:cNvSpPr>
              <a:spLocks/>
            </p:cNvSpPr>
            <p:nvPr/>
          </p:nvSpPr>
          <p:spPr bwMode="auto">
            <a:xfrm>
              <a:off x="2100" y="2530"/>
              <a:ext cx="118" cy="156"/>
            </a:xfrm>
            <a:custGeom>
              <a:avLst/>
              <a:gdLst>
                <a:gd name="T0" fmla="*/ 10 w 118"/>
                <a:gd name="T1" fmla="*/ 156 h 156"/>
                <a:gd name="T2" fmla="*/ 0 w 118"/>
                <a:gd name="T3" fmla="*/ 148 h 156"/>
                <a:gd name="T4" fmla="*/ 110 w 118"/>
                <a:gd name="T5" fmla="*/ 0 h 156"/>
                <a:gd name="T6" fmla="*/ 118 w 118"/>
                <a:gd name="T7" fmla="*/ 6 h 156"/>
                <a:gd name="T8" fmla="*/ 10 w 11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6">
                  <a:moveTo>
                    <a:pt x="10" y="156"/>
                  </a:moveTo>
                  <a:lnTo>
                    <a:pt x="0" y="148"/>
                  </a:lnTo>
                  <a:lnTo>
                    <a:pt x="110" y="0"/>
                  </a:lnTo>
                  <a:lnTo>
                    <a:pt x="118" y="6"/>
                  </a:lnTo>
                  <a:lnTo>
                    <a:pt x="1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8" name="Freeform 39"/>
            <p:cNvSpPr>
              <a:spLocks/>
            </p:cNvSpPr>
            <p:nvPr/>
          </p:nvSpPr>
          <p:spPr bwMode="auto">
            <a:xfrm>
              <a:off x="2100" y="2530"/>
              <a:ext cx="118" cy="156"/>
            </a:xfrm>
            <a:custGeom>
              <a:avLst/>
              <a:gdLst>
                <a:gd name="T0" fmla="*/ 10 w 118"/>
                <a:gd name="T1" fmla="*/ 156 h 156"/>
                <a:gd name="T2" fmla="*/ 0 w 118"/>
                <a:gd name="T3" fmla="*/ 148 h 156"/>
                <a:gd name="T4" fmla="*/ 110 w 118"/>
                <a:gd name="T5" fmla="*/ 0 h 156"/>
                <a:gd name="T6" fmla="*/ 118 w 118"/>
                <a:gd name="T7" fmla="*/ 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56">
                  <a:moveTo>
                    <a:pt x="10" y="156"/>
                  </a:moveTo>
                  <a:lnTo>
                    <a:pt x="0" y="148"/>
                  </a:lnTo>
                  <a:lnTo>
                    <a:pt x="110" y="0"/>
                  </a:lnTo>
                  <a:lnTo>
                    <a:pt x="118" y="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49" name="Freeform 40"/>
            <p:cNvSpPr>
              <a:spLocks/>
            </p:cNvSpPr>
            <p:nvPr/>
          </p:nvSpPr>
          <p:spPr bwMode="auto">
            <a:xfrm>
              <a:off x="3536" y="553"/>
              <a:ext cx="118" cy="157"/>
            </a:xfrm>
            <a:custGeom>
              <a:avLst/>
              <a:gdLst>
                <a:gd name="T0" fmla="*/ 10 w 118"/>
                <a:gd name="T1" fmla="*/ 157 h 157"/>
                <a:gd name="T2" fmla="*/ 0 w 118"/>
                <a:gd name="T3" fmla="*/ 149 h 157"/>
                <a:gd name="T4" fmla="*/ 109 w 118"/>
                <a:gd name="T5" fmla="*/ 0 h 157"/>
                <a:gd name="T6" fmla="*/ 118 w 118"/>
                <a:gd name="T7" fmla="*/ 7 h 157"/>
                <a:gd name="T8" fmla="*/ 10 w 11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7">
                  <a:moveTo>
                    <a:pt x="10" y="157"/>
                  </a:moveTo>
                  <a:lnTo>
                    <a:pt x="0" y="149"/>
                  </a:lnTo>
                  <a:lnTo>
                    <a:pt x="109" y="0"/>
                  </a:lnTo>
                  <a:lnTo>
                    <a:pt x="118" y="7"/>
                  </a:lnTo>
                  <a:lnTo>
                    <a:pt x="10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0" name="Freeform 41"/>
            <p:cNvSpPr>
              <a:spLocks/>
            </p:cNvSpPr>
            <p:nvPr/>
          </p:nvSpPr>
          <p:spPr bwMode="auto">
            <a:xfrm>
              <a:off x="3536" y="553"/>
              <a:ext cx="118" cy="157"/>
            </a:xfrm>
            <a:custGeom>
              <a:avLst/>
              <a:gdLst>
                <a:gd name="T0" fmla="*/ 10 w 118"/>
                <a:gd name="T1" fmla="*/ 157 h 157"/>
                <a:gd name="T2" fmla="*/ 0 w 118"/>
                <a:gd name="T3" fmla="*/ 149 h 157"/>
                <a:gd name="T4" fmla="*/ 109 w 118"/>
                <a:gd name="T5" fmla="*/ 0 h 157"/>
                <a:gd name="T6" fmla="*/ 118 w 118"/>
                <a:gd name="T7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57">
                  <a:moveTo>
                    <a:pt x="10" y="157"/>
                  </a:moveTo>
                  <a:lnTo>
                    <a:pt x="0" y="149"/>
                  </a:lnTo>
                  <a:lnTo>
                    <a:pt x="109" y="0"/>
                  </a:lnTo>
                  <a:lnTo>
                    <a:pt x="118" y="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1" name="Freeform 42"/>
            <p:cNvSpPr>
              <a:spLocks/>
            </p:cNvSpPr>
            <p:nvPr/>
          </p:nvSpPr>
          <p:spPr bwMode="auto">
            <a:xfrm>
              <a:off x="1993" y="2454"/>
              <a:ext cx="134" cy="145"/>
            </a:xfrm>
            <a:custGeom>
              <a:avLst/>
              <a:gdLst>
                <a:gd name="T0" fmla="*/ 124 w 134"/>
                <a:gd name="T1" fmla="*/ 0 h 145"/>
                <a:gd name="T2" fmla="*/ 134 w 134"/>
                <a:gd name="T3" fmla="*/ 8 h 145"/>
                <a:gd name="T4" fmla="*/ 10 w 134"/>
                <a:gd name="T5" fmla="*/ 145 h 145"/>
                <a:gd name="T6" fmla="*/ 0 w 134"/>
                <a:gd name="T7" fmla="*/ 138 h 145"/>
                <a:gd name="T8" fmla="*/ 124 w 13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45">
                  <a:moveTo>
                    <a:pt x="124" y="0"/>
                  </a:moveTo>
                  <a:lnTo>
                    <a:pt x="134" y="8"/>
                  </a:lnTo>
                  <a:lnTo>
                    <a:pt x="10" y="145"/>
                  </a:lnTo>
                  <a:lnTo>
                    <a:pt x="0" y="138"/>
                  </a:ln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2" name="Freeform 43"/>
            <p:cNvSpPr>
              <a:spLocks/>
            </p:cNvSpPr>
            <p:nvPr/>
          </p:nvSpPr>
          <p:spPr bwMode="auto">
            <a:xfrm>
              <a:off x="1993" y="2454"/>
              <a:ext cx="134" cy="145"/>
            </a:xfrm>
            <a:custGeom>
              <a:avLst/>
              <a:gdLst>
                <a:gd name="T0" fmla="*/ 124 w 134"/>
                <a:gd name="T1" fmla="*/ 0 h 145"/>
                <a:gd name="T2" fmla="*/ 134 w 134"/>
                <a:gd name="T3" fmla="*/ 8 h 145"/>
                <a:gd name="T4" fmla="*/ 10 w 134"/>
                <a:gd name="T5" fmla="*/ 145 h 145"/>
                <a:gd name="T6" fmla="*/ 0 w 134"/>
                <a:gd name="T7" fmla="*/ 1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45">
                  <a:moveTo>
                    <a:pt x="124" y="0"/>
                  </a:moveTo>
                  <a:lnTo>
                    <a:pt x="134" y="8"/>
                  </a:lnTo>
                  <a:lnTo>
                    <a:pt x="10" y="145"/>
                  </a:lnTo>
                  <a:lnTo>
                    <a:pt x="0" y="13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3" name="Freeform 44"/>
            <p:cNvSpPr>
              <a:spLocks/>
            </p:cNvSpPr>
            <p:nvPr/>
          </p:nvSpPr>
          <p:spPr bwMode="auto">
            <a:xfrm>
              <a:off x="3629" y="639"/>
              <a:ext cx="132" cy="145"/>
            </a:xfrm>
            <a:custGeom>
              <a:avLst/>
              <a:gdLst>
                <a:gd name="T0" fmla="*/ 8 w 132"/>
                <a:gd name="T1" fmla="*/ 145 h 145"/>
                <a:gd name="T2" fmla="*/ 0 w 132"/>
                <a:gd name="T3" fmla="*/ 137 h 145"/>
                <a:gd name="T4" fmla="*/ 124 w 132"/>
                <a:gd name="T5" fmla="*/ 0 h 145"/>
                <a:gd name="T6" fmla="*/ 132 w 132"/>
                <a:gd name="T7" fmla="*/ 7 h 145"/>
                <a:gd name="T8" fmla="*/ 8 w 132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5">
                  <a:moveTo>
                    <a:pt x="8" y="145"/>
                  </a:moveTo>
                  <a:lnTo>
                    <a:pt x="0" y="137"/>
                  </a:lnTo>
                  <a:lnTo>
                    <a:pt x="124" y="0"/>
                  </a:lnTo>
                  <a:lnTo>
                    <a:pt x="132" y="7"/>
                  </a:lnTo>
                  <a:lnTo>
                    <a:pt x="8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4" name="Freeform 45"/>
            <p:cNvSpPr>
              <a:spLocks/>
            </p:cNvSpPr>
            <p:nvPr/>
          </p:nvSpPr>
          <p:spPr bwMode="auto">
            <a:xfrm>
              <a:off x="3629" y="639"/>
              <a:ext cx="132" cy="145"/>
            </a:xfrm>
            <a:custGeom>
              <a:avLst/>
              <a:gdLst>
                <a:gd name="T0" fmla="*/ 8 w 132"/>
                <a:gd name="T1" fmla="*/ 145 h 145"/>
                <a:gd name="T2" fmla="*/ 0 w 132"/>
                <a:gd name="T3" fmla="*/ 137 h 145"/>
                <a:gd name="T4" fmla="*/ 124 w 132"/>
                <a:gd name="T5" fmla="*/ 0 h 145"/>
                <a:gd name="T6" fmla="*/ 132 w 132"/>
                <a:gd name="T7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45">
                  <a:moveTo>
                    <a:pt x="8" y="145"/>
                  </a:moveTo>
                  <a:lnTo>
                    <a:pt x="0" y="137"/>
                  </a:lnTo>
                  <a:lnTo>
                    <a:pt x="124" y="0"/>
                  </a:lnTo>
                  <a:lnTo>
                    <a:pt x="132" y="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5" name="Freeform 46"/>
            <p:cNvSpPr>
              <a:spLocks/>
            </p:cNvSpPr>
            <p:nvPr/>
          </p:nvSpPr>
          <p:spPr bwMode="auto">
            <a:xfrm>
              <a:off x="1897" y="2370"/>
              <a:ext cx="144" cy="132"/>
            </a:xfrm>
            <a:custGeom>
              <a:avLst/>
              <a:gdLst>
                <a:gd name="T0" fmla="*/ 138 w 144"/>
                <a:gd name="T1" fmla="*/ 0 h 132"/>
                <a:gd name="T2" fmla="*/ 144 w 144"/>
                <a:gd name="T3" fmla="*/ 8 h 132"/>
                <a:gd name="T4" fmla="*/ 7 w 144"/>
                <a:gd name="T5" fmla="*/ 132 h 132"/>
                <a:gd name="T6" fmla="*/ 0 w 144"/>
                <a:gd name="T7" fmla="*/ 124 h 132"/>
                <a:gd name="T8" fmla="*/ 138 w 144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32">
                  <a:moveTo>
                    <a:pt x="138" y="0"/>
                  </a:moveTo>
                  <a:lnTo>
                    <a:pt x="144" y="8"/>
                  </a:lnTo>
                  <a:lnTo>
                    <a:pt x="7" y="132"/>
                  </a:lnTo>
                  <a:lnTo>
                    <a:pt x="0" y="12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6" name="Freeform 47"/>
            <p:cNvSpPr>
              <a:spLocks/>
            </p:cNvSpPr>
            <p:nvPr/>
          </p:nvSpPr>
          <p:spPr bwMode="auto">
            <a:xfrm>
              <a:off x="3713" y="736"/>
              <a:ext cx="145" cy="132"/>
            </a:xfrm>
            <a:custGeom>
              <a:avLst/>
              <a:gdLst>
                <a:gd name="T0" fmla="*/ 6 w 145"/>
                <a:gd name="T1" fmla="*/ 132 h 132"/>
                <a:gd name="T2" fmla="*/ 0 w 145"/>
                <a:gd name="T3" fmla="*/ 124 h 132"/>
                <a:gd name="T4" fmla="*/ 138 w 145"/>
                <a:gd name="T5" fmla="*/ 0 h 132"/>
                <a:gd name="T6" fmla="*/ 145 w 145"/>
                <a:gd name="T7" fmla="*/ 8 h 132"/>
                <a:gd name="T8" fmla="*/ 6 w 145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2">
                  <a:moveTo>
                    <a:pt x="6" y="132"/>
                  </a:moveTo>
                  <a:lnTo>
                    <a:pt x="0" y="124"/>
                  </a:lnTo>
                  <a:lnTo>
                    <a:pt x="138" y="0"/>
                  </a:lnTo>
                  <a:lnTo>
                    <a:pt x="145" y="8"/>
                  </a:lnTo>
                  <a:lnTo>
                    <a:pt x="6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7" name="Freeform 48"/>
            <p:cNvSpPr>
              <a:spLocks/>
            </p:cNvSpPr>
            <p:nvPr/>
          </p:nvSpPr>
          <p:spPr bwMode="auto">
            <a:xfrm>
              <a:off x="3713" y="736"/>
              <a:ext cx="145" cy="132"/>
            </a:xfrm>
            <a:custGeom>
              <a:avLst/>
              <a:gdLst>
                <a:gd name="T0" fmla="*/ 6 w 145"/>
                <a:gd name="T1" fmla="*/ 132 h 132"/>
                <a:gd name="T2" fmla="*/ 0 w 145"/>
                <a:gd name="T3" fmla="*/ 124 h 132"/>
                <a:gd name="T4" fmla="*/ 138 w 145"/>
                <a:gd name="T5" fmla="*/ 0 h 132"/>
                <a:gd name="T6" fmla="*/ 145 w 145"/>
                <a:gd name="T7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32">
                  <a:moveTo>
                    <a:pt x="6" y="132"/>
                  </a:moveTo>
                  <a:lnTo>
                    <a:pt x="0" y="124"/>
                  </a:lnTo>
                  <a:lnTo>
                    <a:pt x="138" y="0"/>
                  </a:lnTo>
                  <a:lnTo>
                    <a:pt x="145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8" name="Freeform 49"/>
            <p:cNvSpPr>
              <a:spLocks/>
            </p:cNvSpPr>
            <p:nvPr/>
          </p:nvSpPr>
          <p:spPr bwMode="auto">
            <a:xfrm>
              <a:off x="1811" y="2278"/>
              <a:ext cx="156" cy="119"/>
            </a:xfrm>
            <a:custGeom>
              <a:avLst/>
              <a:gdLst>
                <a:gd name="T0" fmla="*/ 6 w 156"/>
                <a:gd name="T1" fmla="*/ 119 h 119"/>
                <a:gd name="T2" fmla="*/ 0 w 156"/>
                <a:gd name="T3" fmla="*/ 109 h 119"/>
                <a:gd name="T4" fmla="*/ 150 w 156"/>
                <a:gd name="T5" fmla="*/ 0 h 119"/>
                <a:gd name="T6" fmla="*/ 156 w 156"/>
                <a:gd name="T7" fmla="*/ 9 h 119"/>
                <a:gd name="T8" fmla="*/ 6 w 156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9">
                  <a:moveTo>
                    <a:pt x="6" y="119"/>
                  </a:moveTo>
                  <a:lnTo>
                    <a:pt x="0" y="109"/>
                  </a:lnTo>
                  <a:lnTo>
                    <a:pt x="150" y="0"/>
                  </a:lnTo>
                  <a:lnTo>
                    <a:pt x="156" y="9"/>
                  </a:lnTo>
                  <a:lnTo>
                    <a:pt x="6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59" name="Freeform 50"/>
            <p:cNvSpPr>
              <a:spLocks/>
            </p:cNvSpPr>
            <p:nvPr/>
          </p:nvSpPr>
          <p:spPr bwMode="auto">
            <a:xfrm>
              <a:off x="1811" y="2278"/>
              <a:ext cx="156" cy="119"/>
            </a:xfrm>
            <a:custGeom>
              <a:avLst/>
              <a:gdLst>
                <a:gd name="T0" fmla="*/ 6 w 156"/>
                <a:gd name="T1" fmla="*/ 119 h 119"/>
                <a:gd name="T2" fmla="*/ 0 w 156"/>
                <a:gd name="T3" fmla="*/ 109 h 119"/>
                <a:gd name="T4" fmla="*/ 150 w 156"/>
                <a:gd name="T5" fmla="*/ 0 h 119"/>
                <a:gd name="T6" fmla="*/ 156 w 156"/>
                <a:gd name="T7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119">
                  <a:moveTo>
                    <a:pt x="6" y="119"/>
                  </a:moveTo>
                  <a:lnTo>
                    <a:pt x="0" y="109"/>
                  </a:lnTo>
                  <a:lnTo>
                    <a:pt x="150" y="0"/>
                  </a:lnTo>
                  <a:lnTo>
                    <a:pt x="156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0" name="Freeform 51"/>
            <p:cNvSpPr>
              <a:spLocks/>
            </p:cNvSpPr>
            <p:nvPr/>
          </p:nvSpPr>
          <p:spPr bwMode="auto">
            <a:xfrm>
              <a:off x="3787" y="843"/>
              <a:ext cx="157" cy="118"/>
            </a:xfrm>
            <a:custGeom>
              <a:avLst/>
              <a:gdLst>
                <a:gd name="T0" fmla="*/ 6 w 157"/>
                <a:gd name="T1" fmla="*/ 118 h 118"/>
                <a:gd name="T2" fmla="*/ 0 w 157"/>
                <a:gd name="T3" fmla="*/ 108 h 118"/>
                <a:gd name="T4" fmla="*/ 150 w 157"/>
                <a:gd name="T5" fmla="*/ 0 h 118"/>
                <a:gd name="T6" fmla="*/ 157 w 157"/>
                <a:gd name="T7" fmla="*/ 8 h 118"/>
                <a:gd name="T8" fmla="*/ 6 w 15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8">
                  <a:moveTo>
                    <a:pt x="6" y="118"/>
                  </a:moveTo>
                  <a:lnTo>
                    <a:pt x="0" y="108"/>
                  </a:lnTo>
                  <a:lnTo>
                    <a:pt x="150" y="0"/>
                  </a:lnTo>
                  <a:lnTo>
                    <a:pt x="157" y="8"/>
                  </a:lnTo>
                  <a:lnTo>
                    <a:pt x="6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1" name="Freeform 52"/>
            <p:cNvSpPr>
              <a:spLocks/>
            </p:cNvSpPr>
            <p:nvPr/>
          </p:nvSpPr>
          <p:spPr bwMode="auto">
            <a:xfrm>
              <a:off x="3787" y="843"/>
              <a:ext cx="157" cy="118"/>
            </a:xfrm>
            <a:custGeom>
              <a:avLst/>
              <a:gdLst>
                <a:gd name="T0" fmla="*/ 6 w 157"/>
                <a:gd name="T1" fmla="*/ 118 h 118"/>
                <a:gd name="T2" fmla="*/ 0 w 157"/>
                <a:gd name="T3" fmla="*/ 108 h 118"/>
                <a:gd name="T4" fmla="*/ 150 w 157"/>
                <a:gd name="T5" fmla="*/ 0 h 118"/>
                <a:gd name="T6" fmla="*/ 157 w 157"/>
                <a:gd name="T7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118">
                  <a:moveTo>
                    <a:pt x="6" y="118"/>
                  </a:moveTo>
                  <a:lnTo>
                    <a:pt x="0" y="108"/>
                  </a:lnTo>
                  <a:lnTo>
                    <a:pt x="150" y="0"/>
                  </a:lnTo>
                  <a:lnTo>
                    <a:pt x="157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2" name="Freeform 53"/>
            <p:cNvSpPr>
              <a:spLocks/>
            </p:cNvSpPr>
            <p:nvPr/>
          </p:nvSpPr>
          <p:spPr bwMode="auto">
            <a:xfrm>
              <a:off x="1675" y="2073"/>
              <a:ext cx="173" cy="85"/>
            </a:xfrm>
            <a:custGeom>
              <a:avLst/>
              <a:gdLst>
                <a:gd name="T0" fmla="*/ 4 w 173"/>
                <a:gd name="T1" fmla="*/ 85 h 85"/>
                <a:gd name="T2" fmla="*/ 0 w 173"/>
                <a:gd name="T3" fmla="*/ 76 h 85"/>
                <a:gd name="T4" fmla="*/ 168 w 173"/>
                <a:gd name="T5" fmla="*/ 0 h 85"/>
                <a:gd name="T6" fmla="*/ 173 w 173"/>
                <a:gd name="T7" fmla="*/ 10 h 85"/>
                <a:gd name="T8" fmla="*/ 4 w 173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85">
                  <a:moveTo>
                    <a:pt x="4" y="85"/>
                  </a:moveTo>
                  <a:lnTo>
                    <a:pt x="0" y="76"/>
                  </a:lnTo>
                  <a:lnTo>
                    <a:pt x="168" y="0"/>
                  </a:lnTo>
                  <a:lnTo>
                    <a:pt x="173" y="10"/>
                  </a:lnTo>
                  <a:lnTo>
                    <a:pt x="4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3" name="Freeform 54"/>
            <p:cNvSpPr>
              <a:spLocks/>
            </p:cNvSpPr>
            <p:nvPr/>
          </p:nvSpPr>
          <p:spPr bwMode="auto">
            <a:xfrm>
              <a:off x="1675" y="2073"/>
              <a:ext cx="173" cy="85"/>
            </a:xfrm>
            <a:custGeom>
              <a:avLst/>
              <a:gdLst>
                <a:gd name="T0" fmla="*/ 4 w 173"/>
                <a:gd name="T1" fmla="*/ 85 h 85"/>
                <a:gd name="T2" fmla="*/ 0 w 173"/>
                <a:gd name="T3" fmla="*/ 76 h 85"/>
                <a:gd name="T4" fmla="*/ 168 w 173"/>
                <a:gd name="T5" fmla="*/ 0 h 85"/>
                <a:gd name="T6" fmla="*/ 173 w 173"/>
                <a:gd name="T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85">
                  <a:moveTo>
                    <a:pt x="4" y="85"/>
                  </a:moveTo>
                  <a:lnTo>
                    <a:pt x="0" y="76"/>
                  </a:lnTo>
                  <a:lnTo>
                    <a:pt x="168" y="0"/>
                  </a:lnTo>
                  <a:lnTo>
                    <a:pt x="173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4" name="Freeform 55"/>
            <p:cNvSpPr>
              <a:spLocks/>
            </p:cNvSpPr>
            <p:nvPr/>
          </p:nvSpPr>
          <p:spPr bwMode="auto">
            <a:xfrm>
              <a:off x="3906" y="1080"/>
              <a:ext cx="174" cy="85"/>
            </a:xfrm>
            <a:custGeom>
              <a:avLst/>
              <a:gdLst>
                <a:gd name="T0" fmla="*/ 5 w 174"/>
                <a:gd name="T1" fmla="*/ 85 h 85"/>
                <a:gd name="T2" fmla="*/ 0 w 174"/>
                <a:gd name="T3" fmla="*/ 76 h 85"/>
                <a:gd name="T4" fmla="*/ 169 w 174"/>
                <a:gd name="T5" fmla="*/ 0 h 85"/>
                <a:gd name="T6" fmla="*/ 174 w 174"/>
                <a:gd name="T7" fmla="*/ 9 h 85"/>
                <a:gd name="T8" fmla="*/ 5 w 174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5">
                  <a:moveTo>
                    <a:pt x="5" y="85"/>
                  </a:moveTo>
                  <a:lnTo>
                    <a:pt x="0" y="76"/>
                  </a:lnTo>
                  <a:lnTo>
                    <a:pt x="169" y="0"/>
                  </a:lnTo>
                  <a:lnTo>
                    <a:pt x="174" y="9"/>
                  </a:lnTo>
                  <a:lnTo>
                    <a:pt x="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5" name="Freeform 56"/>
            <p:cNvSpPr>
              <a:spLocks/>
            </p:cNvSpPr>
            <p:nvPr/>
          </p:nvSpPr>
          <p:spPr bwMode="auto">
            <a:xfrm>
              <a:off x="3906" y="1080"/>
              <a:ext cx="174" cy="85"/>
            </a:xfrm>
            <a:custGeom>
              <a:avLst/>
              <a:gdLst>
                <a:gd name="T0" fmla="*/ 5 w 174"/>
                <a:gd name="T1" fmla="*/ 85 h 85"/>
                <a:gd name="T2" fmla="*/ 0 w 174"/>
                <a:gd name="T3" fmla="*/ 76 h 85"/>
                <a:gd name="T4" fmla="*/ 169 w 174"/>
                <a:gd name="T5" fmla="*/ 0 h 85"/>
                <a:gd name="T6" fmla="*/ 174 w 174"/>
                <a:gd name="T7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5">
                  <a:moveTo>
                    <a:pt x="5" y="85"/>
                  </a:moveTo>
                  <a:lnTo>
                    <a:pt x="0" y="76"/>
                  </a:lnTo>
                  <a:lnTo>
                    <a:pt x="169" y="0"/>
                  </a:lnTo>
                  <a:lnTo>
                    <a:pt x="174" y="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6" name="Freeform 57"/>
            <p:cNvSpPr>
              <a:spLocks/>
            </p:cNvSpPr>
            <p:nvPr/>
          </p:nvSpPr>
          <p:spPr bwMode="auto">
            <a:xfrm>
              <a:off x="1625" y="1963"/>
              <a:ext cx="181" cy="67"/>
            </a:xfrm>
            <a:custGeom>
              <a:avLst/>
              <a:gdLst>
                <a:gd name="T0" fmla="*/ 177 w 181"/>
                <a:gd name="T1" fmla="*/ 0 h 67"/>
                <a:gd name="T2" fmla="*/ 181 w 181"/>
                <a:gd name="T3" fmla="*/ 10 h 67"/>
                <a:gd name="T4" fmla="*/ 5 w 181"/>
                <a:gd name="T5" fmla="*/ 67 h 67"/>
                <a:gd name="T6" fmla="*/ 0 w 181"/>
                <a:gd name="T7" fmla="*/ 58 h 67"/>
                <a:gd name="T8" fmla="*/ 177 w 18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67">
                  <a:moveTo>
                    <a:pt x="177" y="0"/>
                  </a:moveTo>
                  <a:lnTo>
                    <a:pt x="181" y="10"/>
                  </a:lnTo>
                  <a:lnTo>
                    <a:pt x="5" y="67"/>
                  </a:lnTo>
                  <a:lnTo>
                    <a:pt x="0" y="58"/>
                  </a:lnTo>
                  <a:lnTo>
                    <a:pt x="1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7" name="Freeform 58"/>
            <p:cNvSpPr>
              <a:spLocks/>
            </p:cNvSpPr>
            <p:nvPr/>
          </p:nvSpPr>
          <p:spPr bwMode="auto">
            <a:xfrm>
              <a:off x="1625" y="1963"/>
              <a:ext cx="181" cy="67"/>
            </a:xfrm>
            <a:custGeom>
              <a:avLst/>
              <a:gdLst>
                <a:gd name="T0" fmla="*/ 177 w 181"/>
                <a:gd name="T1" fmla="*/ 0 h 67"/>
                <a:gd name="T2" fmla="*/ 181 w 181"/>
                <a:gd name="T3" fmla="*/ 10 h 67"/>
                <a:gd name="T4" fmla="*/ 5 w 181"/>
                <a:gd name="T5" fmla="*/ 67 h 67"/>
                <a:gd name="T6" fmla="*/ 0 w 181"/>
                <a:gd name="T7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67">
                  <a:moveTo>
                    <a:pt x="177" y="0"/>
                  </a:moveTo>
                  <a:lnTo>
                    <a:pt x="181" y="10"/>
                  </a:lnTo>
                  <a:lnTo>
                    <a:pt x="5" y="67"/>
                  </a:ln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8" name="Freeform 59"/>
            <p:cNvSpPr>
              <a:spLocks/>
            </p:cNvSpPr>
            <p:nvPr/>
          </p:nvSpPr>
          <p:spPr bwMode="auto">
            <a:xfrm>
              <a:off x="3950" y="1208"/>
              <a:ext cx="179" cy="68"/>
            </a:xfrm>
            <a:custGeom>
              <a:avLst/>
              <a:gdLst>
                <a:gd name="T0" fmla="*/ 176 w 179"/>
                <a:gd name="T1" fmla="*/ 0 h 68"/>
                <a:gd name="T2" fmla="*/ 179 w 179"/>
                <a:gd name="T3" fmla="*/ 11 h 68"/>
                <a:gd name="T4" fmla="*/ 3 w 179"/>
                <a:gd name="T5" fmla="*/ 68 h 68"/>
                <a:gd name="T6" fmla="*/ 0 w 179"/>
                <a:gd name="T7" fmla="*/ 57 h 68"/>
                <a:gd name="T8" fmla="*/ 176 w 17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68">
                  <a:moveTo>
                    <a:pt x="176" y="0"/>
                  </a:moveTo>
                  <a:lnTo>
                    <a:pt x="179" y="11"/>
                  </a:lnTo>
                  <a:lnTo>
                    <a:pt x="3" y="68"/>
                  </a:lnTo>
                  <a:lnTo>
                    <a:pt x="0" y="57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69" name="Freeform 60"/>
            <p:cNvSpPr>
              <a:spLocks/>
            </p:cNvSpPr>
            <p:nvPr/>
          </p:nvSpPr>
          <p:spPr bwMode="auto">
            <a:xfrm>
              <a:off x="3950" y="1208"/>
              <a:ext cx="179" cy="68"/>
            </a:xfrm>
            <a:custGeom>
              <a:avLst/>
              <a:gdLst>
                <a:gd name="T0" fmla="*/ 176 w 179"/>
                <a:gd name="T1" fmla="*/ 0 h 68"/>
                <a:gd name="T2" fmla="*/ 179 w 179"/>
                <a:gd name="T3" fmla="*/ 11 h 68"/>
                <a:gd name="T4" fmla="*/ 3 w 179"/>
                <a:gd name="T5" fmla="*/ 68 h 68"/>
                <a:gd name="T6" fmla="*/ 0 w 179"/>
                <a:gd name="T7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68">
                  <a:moveTo>
                    <a:pt x="176" y="0"/>
                  </a:moveTo>
                  <a:lnTo>
                    <a:pt x="179" y="11"/>
                  </a:lnTo>
                  <a:lnTo>
                    <a:pt x="3" y="68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0" name="Freeform 61"/>
            <p:cNvSpPr>
              <a:spLocks/>
            </p:cNvSpPr>
            <p:nvPr/>
          </p:nvSpPr>
          <p:spPr bwMode="auto">
            <a:xfrm>
              <a:off x="1591" y="1849"/>
              <a:ext cx="183" cy="49"/>
            </a:xfrm>
            <a:custGeom>
              <a:avLst/>
              <a:gdLst>
                <a:gd name="T0" fmla="*/ 181 w 183"/>
                <a:gd name="T1" fmla="*/ 0 h 49"/>
                <a:gd name="T2" fmla="*/ 183 w 183"/>
                <a:gd name="T3" fmla="*/ 11 h 49"/>
                <a:gd name="T4" fmla="*/ 2 w 183"/>
                <a:gd name="T5" fmla="*/ 49 h 49"/>
                <a:gd name="T6" fmla="*/ 0 w 183"/>
                <a:gd name="T7" fmla="*/ 39 h 49"/>
                <a:gd name="T8" fmla="*/ 181 w 18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9">
                  <a:moveTo>
                    <a:pt x="181" y="0"/>
                  </a:moveTo>
                  <a:lnTo>
                    <a:pt x="183" y="11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1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1" name="Freeform 62"/>
            <p:cNvSpPr>
              <a:spLocks/>
            </p:cNvSpPr>
            <p:nvPr/>
          </p:nvSpPr>
          <p:spPr bwMode="auto">
            <a:xfrm>
              <a:off x="3981" y="1341"/>
              <a:ext cx="182" cy="48"/>
            </a:xfrm>
            <a:custGeom>
              <a:avLst/>
              <a:gdLst>
                <a:gd name="T0" fmla="*/ 1 w 182"/>
                <a:gd name="T1" fmla="*/ 48 h 48"/>
                <a:gd name="T2" fmla="*/ 0 w 182"/>
                <a:gd name="T3" fmla="*/ 37 h 48"/>
                <a:gd name="T4" fmla="*/ 181 w 182"/>
                <a:gd name="T5" fmla="*/ 0 h 48"/>
                <a:gd name="T6" fmla="*/ 182 w 182"/>
                <a:gd name="T7" fmla="*/ 10 h 48"/>
                <a:gd name="T8" fmla="*/ 1 w 18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8">
                  <a:moveTo>
                    <a:pt x="1" y="48"/>
                  </a:moveTo>
                  <a:lnTo>
                    <a:pt x="0" y="37"/>
                  </a:lnTo>
                  <a:lnTo>
                    <a:pt x="181" y="0"/>
                  </a:lnTo>
                  <a:lnTo>
                    <a:pt x="182" y="10"/>
                  </a:lnTo>
                  <a:lnTo>
                    <a:pt x="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2" name="Freeform 63"/>
            <p:cNvSpPr>
              <a:spLocks/>
            </p:cNvSpPr>
            <p:nvPr/>
          </p:nvSpPr>
          <p:spPr bwMode="auto">
            <a:xfrm>
              <a:off x="3981" y="1341"/>
              <a:ext cx="182" cy="48"/>
            </a:xfrm>
            <a:custGeom>
              <a:avLst/>
              <a:gdLst>
                <a:gd name="T0" fmla="*/ 1 w 182"/>
                <a:gd name="T1" fmla="*/ 48 h 48"/>
                <a:gd name="T2" fmla="*/ 0 w 182"/>
                <a:gd name="T3" fmla="*/ 37 h 48"/>
                <a:gd name="T4" fmla="*/ 181 w 182"/>
                <a:gd name="T5" fmla="*/ 0 h 48"/>
                <a:gd name="T6" fmla="*/ 182 w 182"/>
                <a:gd name="T7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48">
                  <a:moveTo>
                    <a:pt x="1" y="48"/>
                  </a:moveTo>
                  <a:lnTo>
                    <a:pt x="0" y="37"/>
                  </a:lnTo>
                  <a:lnTo>
                    <a:pt x="181" y="0"/>
                  </a:lnTo>
                  <a:lnTo>
                    <a:pt x="182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3" name="Freeform 64"/>
            <p:cNvSpPr>
              <a:spLocks/>
            </p:cNvSpPr>
            <p:nvPr/>
          </p:nvSpPr>
          <p:spPr bwMode="auto">
            <a:xfrm>
              <a:off x="1569" y="1731"/>
              <a:ext cx="186" cy="31"/>
            </a:xfrm>
            <a:custGeom>
              <a:avLst/>
              <a:gdLst>
                <a:gd name="T0" fmla="*/ 2 w 186"/>
                <a:gd name="T1" fmla="*/ 31 h 31"/>
                <a:gd name="T2" fmla="*/ 0 w 186"/>
                <a:gd name="T3" fmla="*/ 20 h 31"/>
                <a:gd name="T4" fmla="*/ 185 w 186"/>
                <a:gd name="T5" fmla="*/ 0 h 31"/>
                <a:gd name="T6" fmla="*/ 186 w 186"/>
                <a:gd name="T7" fmla="*/ 11 h 31"/>
                <a:gd name="T8" fmla="*/ 2 w 18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31">
                  <a:moveTo>
                    <a:pt x="2" y="31"/>
                  </a:moveTo>
                  <a:lnTo>
                    <a:pt x="0" y="20"/>
                  </a:lnTo>
                  <a:lnTo>
                    <a:pt x="185" y="0"/>
                  </a:lnTo>
                  <a:lnTo>
                    <a:pt x="186" y="11"/>
                  </a:lnTo>
                  <a:lnTo>
                    <a:pt x="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4" name="Freeform 65"/>
            <p:cNvSpPr>
              <a:spLocks/>
            </p:cNvSpPr>
            <p:nvPr/>
          </p:nvSpPr>
          <p:spPr bwMode="auto">
            <a:xfrm>
              <a:off x="1569" y="1731"/>
              <a:ext cx="186" cy="31"/>
            </a:xfrm>
            <a:custGeom>
              <a:avLst/>
              <a:gdLst>
                <a:gd name="T0" fmla="*/ 2 w 186"/>
                <a:gd name="T1" fmla="*/ 31 h 31"/>
                <a:gd name="T2" fmla="*/ 0 w 186"/>
                <a:gd name="T3" fmla="*/ 20 h 31"/>
                <a:gd name="T4" fmla="*/ 185 w 186"/>
                <a:gd name="T5" fmla="*/ 0 h 31"/>
                <a:gd name="T6" fmla="*/ 186 w 186"/>
                <a:gd name="T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31">
                  <a:moveTo>
                    <a:pt x="2" y="31"/>
                  </a:moveTo>
                  <a:lnTo>
                    <a:pt x="0" y="20"/>
                  </a:lnTo>
                  <a:lnTo>
                    <a:pt x="185" y="0"/>
                  </a:lnTo>
                  <a:lnTo>
                    <a:pt x="186" y="1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5" name="Freeform 66"/>
            <p:cNvSpPr>
              <a:spLocks/>
            </p:cNvSpPr>
            <p:nvPr/>
          </p:nvSpPr>
          <p:spPr bwMode="auto">
            <a:xfrm>
              <a:off x="3999" y="1476"/>
              <a:ext cx="186" cy="31"/>
            </a:xfrm>
            <a:custGeom>
              <a:avLst/>
              <a:gdLst>
                <a:gd name="T0" fmla="*/ 2 w 186"/>
                <a:gd name="T1" fmla="*/ 31 h 31"/>
                <a:gd name="T2" fmla="*/ 0 w 186"/>
                <a:gd name="T3" fmla="*/ 20 h 31"/>
                <a:gd name="T4" fmla="*/ 184 w 186"/>
                <a:gd name="T5" fmla="*/ 0 h 31"/>
                <a:gd name="T6" fmla="*/ 186 w 186"/>
                <a:gd name="T7" fmla="*/ 11 h 31"/>
                <a:gd name="T8" fmla="*/ 2 w 18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31">
                  <a:moveTo>
                    <a:pt x="2" y="31"/>
                  </a:moveTo>
                  <a:lnTo>
                    <a:pt x="0" y="20"/>
                  </a:lnTo>
                  <a:lnTo>
                    <a:pt x="184" y="0"/>
                  </a:lnTo>
                  <a:lnTo>
                    <a:pt x="186" y="11"/>
                  </a:lnTo>
                  <a:lnTo>
                    <a:pt x="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6" name="Freeform 67"/>
            <p:cNvSpPr>
              <a:spLocks/>
            </p:cNvSpPr>
            <p:nvPr/>
          </p:nvSpPr>
          <p:spPr bwMode="auto">
            <a:xfrm>
              <a:off x="3999" y="1476"/>
              <a:ext cx="186" cy="31"/>
            </a:xfrm>
            <a:custGeom>
              <a:avLst/>
              <a:gdLst>
                <a:gd name="T0" fmla="*/ 2 w 186"/>
                <a:gd name="T1" fmla="*/ 31 h 31"/>
                <a:gd name="T2" fmla="*/ 0 w 186"/>
                <a:gd name="T3" fmla="*/ 20 h 31"/>
                <a:gd name="T4" fmla="*/ 184 w 186"/>
                <a:gd name="T5" fmla="*/ 0 h 31"/>
                <a:gd name="T6" fmla="*/ 186 w 186"/>
                <a:gd name="T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31">
                  <a:moveTo>
                    <a:pt x="2" y="31"/>
                  </a:moveTo>
                  <a:lnTo>
                    <a:pt x="0" y="20"/>
                  </a:lnTo>
                  <a:lnTo>
                    <a:pt x="184" y="0"/>
                  </a:lnTo>
                  <a:lnTo>
                    <a:pt x="186" y="1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7" name="Freeform 68"/>
            <p:cNvSpPr>
              <a:spLocks/>
            </p:cNvSpPr>
            <p:nvPr/>
          </p:nvSpPr>
          <p:spPr bwMode="auto">
            <a:xfrm>
              <a:off x="1569" y="1476"/>
              <a:ext cx="186" cy="31"/>
            </a:xfrm>
            <a:custGeom>
              <a:avLst/>
              <a:gdLst>
                <a:gd name="T0" fmla="*/ 0 w 186"/>
                <a:gd name="T1" fmla="*/ 11 h 31"/>
                <a:gd name="T2" fmla="*/ 2 w 186"/>
                <a:gd name="T3" fmla="*/ 0 h 31"/>
                <a:gd name="T4" fmla="*/ 186 w 186"/>
                <a:gd name="T5" fmla="*/ 20 h 31"/>
                <a:gd name="T6" fmla="*/ 185 w 186"/>
                <a:gd name="T7" fmla="*/ 31 h 31"/>
                <a:gd name="T8" fmla="*/ 0 w 186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31">
                  <a:moveTo>
                    <a:pt x="0" y="11"/>
                  </a:moveTo>
                  <a:lnTo>
                    <a:pt x="2" y="0"/>
                  </a:lnTo>
                  <a:lnTo>
                    <a:pt x="186" y="20"/>
                  </a:lnTo>
                  <a:lnTo>
                    <a:pt x="185" y="3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8" name="Freeform 69"/>
            <p:cNvSpPr>
              <a:spLocks/>
            </p:cNvSpPr>
            <p:nvPr/>
          </p:nvSpPr>
          <p:spPr bwMode="auto">
            <a:xfrm>
              <a:off x="1569" y="1476"/>
              <a:ext cx="186" cy="31"/>
            </a:xfrm>
            <a:custGeom>
              <a:avLst/>
              <a:gdLst>
                <a:gd name="T0" fmla="*/ 0 w 186"/>
                <a:gd name="T1" fmla="*/ 11 h 31"/>
                <a:gd name="T2" fmla="*/ 2 w 186"/>
                <a:gd name="T3" fmla="*/ 0 h 31"/>
                <a:gd name="T4" fmla="*/ 186 w 186"/>
                <a:gd name="T5" fmla="*/ 20 h 31"/>
                <a:gd name="T6" fmla="*/ 185 w 186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31">
                  <a:moveTo>
                    <a:pt x="0" y="11"/>
                  </a:moveTo>
                  <a:lnTo>
                    <a:pt x="2" y="0"/>
                  </a:lnTo>
                  <a:lnTo>
                    <a:pt x="186" y="20"/>
                  </a:lnTo>
                  <a:lnTo>
                    <a:pt x="185" y="3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79" name="Freeform 70"/>
            <p:cNvSpPr>
              <a:spLocks/>
            </p:cNvSpPr>
            <p:nvPr/>
          </p:nvSpPr>
          <p:spPr bwMode="auto">
            <a:xfrm>
              <a:off x="3999" y="1731"/>
              <a:ext cx="186" cy="31"/>
            </a:xfrm>
            <a:custGeom>
              <a:avLst/>
              <a:gdLst>
                <a:gd name="T0" fmla="*/ 186 w 186"/>
                <a:gd name="T1" fmla="*/ 20 h 31"/>
                <a:gd name="T2" fmla="*/ 184 w 186"/>
                <a:gd name="T3" fmla="*/ 31 h 31"/>
                <a:gd name="T4" fmla="*/ 0 w 186"/>
                <a:gd name="T5" fmla="*/ 11 h 31"/>
                <a:gd name="T6" fmla="*/ 2 w 186"/>
                <a:gd name="T7" fmla="*/ 0 h 31"/>
                <a:gd name="T8" fmla="*/ 186 w 186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31">
                  <a:moveTo>
                    <a:pt x="186" y="20"/>
                  </a:moveTo>
                  <a:lnTo>
                    <a:pt x="184" y="3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18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0" name="Freeform 71"/>
            <p:cNvSpPr>
              <a:spLocks/>
            </p:cNvSpPr>
            <p:nvPr/>
          </p:nvSpPr>
          <p:spPr bwMode="auto">
            <a:xfrm>
              <a:off x="3999" y="1731"/>
              <a:ext cx="186" cy="31"/>
            </a:xfrm>
            <a:custGeom>
              <a:avLst/>
              <a:gdLst>
                <a:gd name="T0" fmla="*/ 186 w 186"/>
                <a:gd name="T1" fmla="*/ 20 h 31"/>
                <a:gd name="T2" fmla="*/ 184 w 186"/>
                <a:gd name="T3" fmla="*/ 31 h 31"/>
                <a:gd name="T4" fmla="*/ 0 w 186"/>
                <a:gd name="T5" fmla="*/ 11 h 31"/>
                <a:gd name="T6" fmla="*/ 2 w 186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31">
                  <a:moveTo>
                    <a:pt x="186" y="20"/>
                  </a:moveTo>
                  <a:lnTo>
                    <a:pt x="184" y="31"/>
                  </a:lnTo>
                  <a:lnTo>
                    <a:pt x="0" y="11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1" name="Freeform 72"/>
            <p:cNvSpPr>
              <a:spLocks/>
            </p:cNvSpPr>
            <p:nvPr/>
          </p:nvSpPr>
          <p:spPr bwMode="auto">
            <a:xfrm>
              <a:off x="1591" y="1341"/>
              <a:ext cx="183" cy="48"/>
            </a:xfrm>
            <a:custGeom>
              <a:avLst/>
              <a:gdLst>
                <a:gd name="T0" fmla="*/ 0 w 183"/>
                <a:gd name="T1" fmla="*/ 10 h 48"/>
                <a:gd name="T2" fmla="*/ 2 w 183"/>
                <a:gd name="T3" fmla="*/ 0 h 48"/>
                <a:gd name="T4" fmla="*/ 183 w 183"/>
                <a:gd name="T5" fmla="*/ 37 h 48"/>
                <a:gd name="T6" fmla="*/ 181 w 183"/>
                <a:gd name="T7" fmla="*/ 48 h 48"/>
                <a:gd name="T8" fmla="*/ 0 w 183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8">
                  <a:moveTo>
                    <a:pt x="0" y="10"/>
                  </a:moveTo>
                  <a:lnTo>
                    <a:pt x="2" y="0"/>
                  </a:lnTo>
                  <a:lnTo>
                    <a:pt x="183" y="37"/>
                  </a:lnTo>
                  <a:lnTo>
                    <a:pt x="181" y="48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2" name="Freeform 73"/>
            <p:cNvSpPr>
              <a:spLocks/>
            </p:cNvSpPr>
            <p:nvPr/>
          </p:nvSpPr>
          <p:spPr bwMode="auto">
            <a:xfrm>
              <a:off x="1591" y="1341"/>
              <a:ext cx="183" cy="48"/>
            </a:xfrm>
            <a:custGeom>
              <a:avLst/>
              <a:gdLst>
                <a:gd name="T0" fmla="*/ 0 w 183"/>
                <a:gd name="T1" fmla="*/ 10 h 48"/>
                <a:gd name="T2" fmla="*/ 2 w 183"/>
                <a:gd name="T3" fmla="*/ 0 h 48"/>
                <a:gd name="T4" fmla="*/ 183 w 183"/>
                <a:gd name="T5" fmla="*/ 37 h 48"/>
                <a:gd name="T6" fmla="*/ 181 w 183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48">
                  <a:moveTo>
                    <a:pt x="0" y="10"/>
                  </a:moveTo>
                  <a:lnTo>
                    <a:pt x="2" y="0"/>
                  </a:lnTo>
                  <a:lnTo>
                    <a:pt x="183" y="37"/>
                  </a:lnTo>
                  <a:lnTo>
                    <a:pt x="181" y="4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3" name="Freeform 74"/>
            <p:cNvSpPr>
              <a:spLocks/>
            </p:cNvSpPr>
            <p:nvPr/>
          </p:nvSpPr>
          <p:spPr bwMode="auto">
            <a:xfrm>
              <a:off x="3981" y="1849"/>
              <a:ext cx="182" cy="49"/>
            </a:xfrm>
            <a:custGeom>
              <a:avLst/>
              <a:gdLst>
                <a:gd name="T0" fmla="*/ 0 w 182"/>
                <a:gd name="T1" fmla="*/ 11 h 49"/>
                <a:gd name="T2" fmla="*/ 1 w 182"/>
                <a:gd name="T3" fmla="*/ 0 h 49"/>
                <a:gd name="T4" fmla="*/ 182 w 182"/>
                <a:gd name="T5" fmla="*/ 39 h 49"/>
                <a:gd name="T6" fmla="*/ 181 w 182"/>
                <a:gd name="T7" fmla="*/ 49 h 49"/>
                <a:gd name="T8" fmla="*/ 0 w 182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9">
                  <a:moveTo>
                    <a:pt x="0" y="11"/>
                  </a:moveTo>
                  <a:lnTo>
                    <a:pt x="1" y="0"/>
                  </a:lnTo>
                  <a:lnTo>
                    <a:pt x="182" y="39"/>
                  </a:lnTo>
                  <a:lnTo>
                    <a:pt x="181" y="49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4" name="Freeform 75"/>
            <p:cNvSpPr>
              <a:spLocks/>
            </p:cNvSpPr>
            <p:nvPr/>
          </p:nvSpPr>
          <p:spPr bwMode="auto">
            <a:xfrm>
              <a:off x="3981" y="1849"/>
              <a:ext cx="182" cy="49"/>
            </a:xfrm>
            <a:custGeom>
              <a:avLst/>
              <a:gdLst>
                <a:gd name="T0" fmla="*/ 0 w 182"/>
                <a:gd name="T1" fmla="*/ 11 h 49"/>
                <a:gd name="T2" fmla="*/ 1 w 182"/>
                <a:gd name="T3" fmla="*/ 0 h 49"/>
                <a:gd name="T4" fmla="*/ 182 w 182"/>
                <a:gd name="T5" fmla="*/ 39 h 49"/>
                <a:gd name="T6" fmla="*/ 181 w 182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49">
                  <a:moveTo>
                    <a:pt x="0" y="11"/>
                  </a:moveTo>
                  <a:lnTo>
                    <a:pt x="1" y="0"/>
                  </a:lnTo>
                  <a:lnTo>
                    <a:pt x="182" y="39"/>
                  </a:lnTo>
                  <a:lnTo>
                    <a:pt x="181" y="4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5" name="Freeform 76"/>
            <p:cNvSpPr>
              <a:spLocks/>
            </p:cNvSpPr>
            <p:nvPr/>
          </p:nvSpPr>
          <p:spPr bwMode="auto">
            <a:xfrm>
              <a:off x="1625" y="1208"/>
              <a:ext cx="181" cy="68"/>
            </a:xfrm>
            <a:custGeom>
              <a:avLst/>
              <a:gdLst>
                <a:gd name="T0" fmla="*/ 181 w 181"/>
                <a:gd name="T1" fmla="*/ 57 h 68"/>
                <a:gd name="T2" fmla="*/ 177 w 181"/>
                <a:gd name="T3" fmla="*/ 68 h 68"/>
                <a:gd name="T4" fmla="*/ 0 w 181"/>
                <a:gd name="T5" fmla="*/ 11 h 68"/>
                <a:gd name="T6" fmla="*/ 5 w 181"/>
                <a:gd name="T7" fmla="*/ 0 h 68"/>
                <a:gd name="T8" fmla="*/ 181 w 181"/>
                <a:gd name="T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68">
                  <a:moveTo>
                    <a:pt x="181" y="57"/>
                  </a:moveTo>
                  <a:lnTo>
                    <a:pt x="177" y="68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8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6" name="Freeform 77"/>
            <p:cNvSpPr>
              <a:spLocks/>
            </p:cNvSpPr>
            <p:nvPr/>
          </p:nvSpPr>
          <p:spPr bwMode="auto">
            <a:xfrm>
              <a:off x="1625" y="1208"/>
              <a:ext cx="181" cy="68"/>
            </a:xfrm>
            <a:custGeom>
              <a:avLst/>
              <a:gdLst>
                <a:gd name="T0" fmla="*/ 181 w 181"/>
                <a:gd name="T1" fmla="*/ 57 h 68"/>
                <a:gd name="T2" fmla="*/ 177 w 181"/>
                <a:gd name="T3" fmla="*/ 68 h 68"/>
                <a:gd name="T4" fmla="*/ 0 w 181"/>
                <a:gd name="T5" fmla="*/ 11 h 68"/>
                <a:gd name="T6" fmla="*/ 5 w 181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68">
                  <a:moveTo>
                    <a:pt x="181" y="57"/>
                  </a:moveTo>
                  <a:lnTo>
                    <a:pt x="177" y="68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7" name="Freeform 78"/>
            <p:cNvSpPr>
              <a:spLocks/>
            </p:cNvSpPr>
            <p:nvPr/>
          </p:nvSpPr>
          <p:spPr bwMode="auto">
            <a:xfrm>
              <a:off x="3950" y="1963"/>
              <a:ext cx="179" cy="67"/>
            </a:xfrm>
            <a:custGeom>
              <a:avLst/>
              <a:gdLst>
                <a:gd name="T0" fmla="*/ 0 w 179"/>
                <a:gd name="T1" fmla="*/ 10 h 67"/>
                <a:gd name="T2" fmla="*/ 3 w 179"/>
                <a:gd name="T3" fmla="*/ 0 h 67"/>
                <a:gd name="T4" fmla="*/ 179 w 179"/>
                <a:gd name="T5" fmla="*/ 58 h 67"/>
                <a:gd name="T6" fmla="*/ 176 w 179"/>
                <a:gd name="T7" fmla="*/ 67 h 67"/>
                <a:gd name="T8" fmla="*/ 0 w 179"/>
                <a:gd name="T9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67">
                  <a:moveTo>
                    <a:pt x="0" y="10"/>
                  </a:moveTo>
                  <a:lnTo>
                    <a:pt x="3" y="0"/>
                  </a:lnTo>
                  <a:lnTo>
                    <a:pt x="179" y="58"/>
                  </a:lnTo>
                  <a:lnTo>
                    <a:pt x="176" y="67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8" name="Freeform 79"/>
            <p:cNvSpPr>
              <a:spLocks/>
            </p:cNvSpPr>
            <p:nvPr/>
          </p:nvSpPr>
          <p:spPr bwMode="auto">
            <a:xfrm>
              <a:off x="3950" y="1963"/>
              <a:ext cx="179" cy="67"/>
            </a:xfrm>
            <a:custGeom>
              <a:avLst/>
              <a:gdLst>
                <a:gd name="T0" fmla="*/ 0 w 179"/>
                <a:gd name="T1" fmla="*/ 10 h 67"/>
                <a:gd name="T2" fmla="*/ 3 w 179"/>
                <a:gd name="T3" fmla="*/ 0 h 67"/>
                <a:gd name="T4" fmla="*/ 179 w 179"/>
                <a:gd name="T5" fmla="*/ 58 h 67"/>
                <a:gd name="T6" fmla="*/ 176 w 179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67">
                  <a:moveTo>
                    <a:pt x="0" y="10"/>
                  </a:moveTo>
                  <a:lnTo>
                    <a:pt x="3" y="0"/>
                  </a:lnTo>
                  <a:lnTo>
                    <a:pt x="179" y="58"/>
                  </a:lnTo>
                  <a:lnTo>
                    <a:pt x="176" y="6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89" name="Freeform 80"/>
            <p:cNvSpPr>
              <a:spLocks/>
            </p:cNvSpPr>
            <p:nvPr/>
          </p:nvSpPr>
          <p:spPr bwMode="auto">
            <a:xfrm>
              <a:off x="1675" y="1080"/>
              <a:ext cx="173" cy="85"/>
            </a:xfrm>
            <a:custGeom>
              <a:avLst/>
              <a:gdLst>
                <a:gd name="T0" fmla="*/ 0 w 173"/>
                <a:gd name="T1" fmla="*/ 9 h 85"/>
                <a:gd name="T2" fmla="*/ 4 w 173"/>
                <a:gd name="T3" fmla="*/ 0 h 85"/>
                <a:gd name="T4" fmla="*/ 173 w 173"/>
                <a:gd name="T5" fmla="*/ 76 h 85"/>
                <a:gd name="T6" fmla="*/ 168 w 173"/>
                <a:gd name="T7" fmla="*/ 85 h 85"/>
                <a:gd name="T8" fmla="*/ 0 w 173"/>
                <a:gd name="T9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85">
                  <a:moveTo>
                    <a:pt x="0" y="9"/>
                  </a:moveTo>
                  <a:lnTo>
                    <a:pt x="4" y="0"/>
                  </a:lnTo>
                  <a:lnTo>
                    <a:pt x="173" y="76"/>
                  </a:lnTo>
                  <a:lnTo>
                    <a:pt x="168" y="85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0" name="Freeform 81"/>
            <p:cNvSpPr>
              <a:spLocks/>
            </p:cNvSpPr>
            <p:nvPr/>
          </p:nvSpPr>
          <p:spPr bwMode="auto">
            <a:xfrm>
              <a:off x="1675" y="1080"/>
              <a:ext cx="173" cy="85"/>
            </a:xfrm>
            <a:custGeom>
              <a:avLst/>
              <a:gdLst>
                <a:gd name="T0" fmla="*/ 0 w 173"/>
                <a:gd name="T1" fmla="*/ 9 h 85"/>
                <a:gd name="T2" fmla="*/ 4 w 173"/>
                <a:gd name="T3" fmla="*/ 0 h 85"/>
                <a:gd name="T4" fmla="*/ 173 w 173"/>
                <a:gd name="T5" fmla="*/ 76 h 85"/>
                <a:gd name="T6" fmla="*/ 168 w 173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85">
                  <a:moveTo>
                    <a:pt x="0" y="9"/>
                  </a:moveTo>
                  <a:lnTo>
                    <a:pt x="4" y="0"/>
                  </a:lnTo>
                  <a:lnTo>
                    <a:pt x="173" y="76"/>
                  </a:lnTo>
                  <a:lnTo>
                    <a:pt x="168" y="8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1" name="Freeform 82"/>
            <p:cNvSpPr>
              <a:spLocks/>
            </p:cNvSpPr>
            <p:nvPr/>
          </p:nvSpPr>
          <p:spPr bwMode="auto">
            <a:xfrm>
              <a:off x="3906" y="2073"/>
              <a:ext cx="174" cy="85"/>
            </a:xfrm>
            <a:custGeom>
              <a:avLst/>
              <a:gdLst>
                <a:gd name="T0" fmla="*/ 0 w 174"/>
                <a:gd name="T1" fmla="*/ 10 h 85"/>
                <a:gd name="T2" fmla="*/ 5 w 174"/>
                <a:gd name="T3" fmla="*/ 0 h 85"/>
                <a:gd name="T4" fmla="*/ 174 w 174"/>
                <a:gd name="T5" fmla="*/ 76 h 85"/>
                <a:gd name="T6" fmla="*/ 169 w 174"/>
                <a:gd name="T7" fmla="*/ 85 h 85"/>
                <a:gd name="T8" fmla="*/ 0 w 174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85">
                  <a:moveTo>
                    <a:pt x="0" y="10"/>
                  </a:moveTo>
                  <a:lnTo>
                    <a:pt x="5" y="0"/>
                  </a:lnTo>
                  <a:lnTo>
                    <a:pt x="174" y="76"/>
                  </a:lnTo>
                  <a:lnTo>
                    <a:pt x="169" y="85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2" name="Freeform 83"/>
            <p:cNvSpPr>
              <a:spLocks/>
            </p:cNvSpPr>
            <p:nvPr/>
          </p:nvSpPr>
          <p:spPr bwMode="auto">
            <a:xfrm>
              <a:off x="3906" y="2073"/>
              <a:ext cx="174" cy="85"/>
            </a:xfrm>
            <a:custGeom>
              <a:avLst/>
              <a:gdLst>
                <a:gd name="T0" fmla="*/ 0 w 174"/>
                <a:gd name="T1" fmla="*/ 10 h 85"/>
                <a:gd name="T2" fmla="*/ 5 w 174"/>
                <a:gd name="T3" fmla="*/ 0 h 85"/>
                <a:gd name="T4" fmla="*/ 174 w 174"/>
                <a:gd name="T5" fmla="*/ 76 h 85"/>
                <a:gd name="T6" fmla="*/ 169 w 174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5">
                  <a:moveTo>
                    <a:pt x="0" y="10"/>
                  </a:moveTo>
                  <a:lnTo>
                    <a:pt x="5" y="0"/>
                  </a:lnTo>
                  <a:lnTo>
                    <a:pt x="174" y="76"/>
                  </a:lnTo>
                  <a:lnTo>
                    <a:pt x="169" y="8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3" name="Freeform 84"/>
            <p:cNvSpPr>
              <a:spLocks/>
            </p:cNvSpPr>
            <p:nvPr/>
          </p:nvSpPr>
          <p:spPr bwMode="auto">
            <a:xfrm>
              <a:off x="1897" y="736"/>
              <a:ext cx="144" cy="132"/>
            </a:xfrm>
            <a:custGeom>
              <a:avLst/>
              <a:gdLst>
                <a:gd name="T0" fmla="*/ 0 w 144"/>
                <a:gd name="T1" fmla="*/ 8 h 132"/>
                <a:gd name="T2" fmla="*/ 7 w 144"/>
                <a:gd name="T3" fmla="*/ 0 h 132"/>
                <a:gd name="T4" fmla="*/ 144 w 144"/>
                <a:gd name="T5" fmla="*/ 124 h 132"/>
                <a:gd name="T6" fmla="*/ 138 w 144"/>
                <a:gd name="T7" fmla="*/ 132 h 132"/>
                <a:gd name="T8" fmla="*/ 0 w 144"/>
                <a:gd name="T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32">
                  <a:moveTo>
                    <a:pt x="0" y="8"/>
                  </a:moveTo>
                  <a:lnTo>
                    <a:pt x="7" y="0"/>
                  </a:lnTo>
                  <a:lnTo>
                    <a:pt x="144" y="124"/>
                  </a:lnTo>
                  <a:lnTo>
                    <a:pt x="138" y="13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4" name="Freeform 85"/>
            <p:cNvSpPr>
              <a:spLocks/>
            </p:cNvSpPr>
            <p:nvPr/>
          </p:nvSpPr>
          <p:spPr bwMode="auto">
            <a:xfrm>
              <a:off x="1897" y="736"/>
              <a:ext cx="144" cy="132"/>
            </a:xfrm>
            <a:custGeom>
              <a:avLst/>
              <a:gdLst>
                <a:gd name="T0" fmla="*/ 0 w 144"/>
                <a:gd name="T1" fmla="*/ 8 h 132"/>
                <a:gd name="T2" fmla="*/ 7 w 144"/>
                <a:gd name="T3" fmla="*/ 0 h 132"/>
                <a:gd name="T4" fmla="*/ 144 w 144"/>
                <a:gd name="T5" fmla="*/ 124 h 132"/>
                <a:gd name="T6" fmla="*/ 138 w 144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32">
                  <a:moveTo>
                    <a:pt x="0" y="8"/>
                  </a:moveTo>
                  <a:lnTo>
                    <a:pt x="7" y="0"/>
                  </a:lnTo>
                  <a:lnTo>
                    <a:pt x="144" y="124"/>
                  </a:lnTo>
                  <a:lnTo>
                    <a:pt x="138" y="13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5" name="Freeform 86"/>
            <p:cNvSpPr>
              <a:spLocks/>
            </p:cNvSpPr>
            <p:nvPr/>
          </p:nvSpPr>
          <p:spPr bwMode="auto">
            <a:xfrm>
              <a:off x="3713" y="2370"/>
              <a:ext cx="145" cy="132"/>
            </a:xfrm>
            <a:custGeom>
              <a:avLst/>
              <a:gdLst>
                <a:gd name="T0" fmla="*/ 0 w 145"/>
                <a:gd name="T1" fmla="*/ 8 h 132"/>
                <a:gd name="T2" fmla="*/ 6 w 145"/>
                <a:gd name="T3" fmla="*/ 0 h 132"/>
                <a:gd name="T4" fmla="*/ 145 w 145"/>
                <a:gd name="T5" fmla="*/ 124 h 132"/>
                <a:gd name="T6" fmla="*/ 138 w 145"/>
                <a:gd name="T7" fmla="*/ 132 h 132"/>
                <a:gd name="T8" fmla="*/ 0 w 145"/>
                <a:gd name="T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2">
                  <a:moveTo>
                    <a:pt x="0" y="8"/>
                  </a:moveTo>
                  <a:lnTo>
                    <a:pt x="6" y="0"/>
                  </a:lnTo>
                  <a:lnTo>
                    <a:pt x="145" y="124"/>
                  </a:lnTo>
                  <a:lnTo>
                    <a:pt x="138" y="132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6" name="Freeform 87"/>
            <p:cNvSpPr>
              <a:spLocks/>
            </p:cNvSpPr>
            <p:nvPr/>
          </p:nvSpPr>
          <p:spPr bwMode="auto">
            <a:xfrm>
              <a:off x="3713" y="2370"/>
              <a:ext cx="145" cy="132"/>
            </a:xfrm>
            <a:custGeom>
              <a:avLst/>
              <a:gdLst>
                <a:gd name="T0" fmla="*/ 0 w 145"/>
                <a:gd name="T1" fmla="*/ 8 h 132"/>
                <a:gd name="T2" fmla="*/ 6 w 145"/>
                <a:gd name="T3" fmla="*/ 0 h 132"/>
                <a:gd name="T4" fmla="*/ 145 w 145"/>
                <a:gd name="T5" fmla="*/ 124 h 132"/>
                <a:gd name="T6" fmla="*/ 138 w 145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32">
                  <a:moveTo>
                    <a:pt x="0" y="8"/>
                  </a:moveTo>
                  <a:lnTo>
                    <a:pt x="6" y="0"/>
                  </a:lnTo>
                  <a:lnTo>
                    <a:pt x="145" y="124"/>
                  </a:lnTo>
                  <a:lnTo>
                    <a:pt x="138" y="13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7" name="Freeform 88"/>
            <p:cNvSpPr>
              <a:spLocks/>
            </p:cNvSpPr>
            <p:nvPr/>
          </p:nvSpPr>
          <p:spPr bwMode="auto">
            <a:xfrm>
              <a:off x="1993" y="639"/>
              <a:ext cx="134" cy="145"/>
            </a:xfrm>
            <a:custGeom>
              <a:avLst/>
              <a:gdLst>
                <a:gd name="T0" fmla="*/ 134 w 134"/>
                <a:gd name="T1" fmla="*/ 137 h 145"/>
                <a:gd name="T2" fmla="*/ 124 w 134"/>
                <a:gd name="T3" fmla="*/ 145 h 145"/>
                <a:gd name="T4" fmla="*/ 0 w 134"/>
                <a:gd name="T5" fmla="*/ 7 h 145"/>
                <a:gd name="T6" fmla="*/ 10 w 134"/>
                <a:gd name="T7" fmla="*/ 0 h 145"/>
                <a:gd name="T8" fmla="*/ 134 w 134"/>
                <a:gd name="T9" fmla="*/ 13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45">
                  <a:moveTo>
                    <a:pt x="134" y="137"/>
                  </a:moveTo>
                  <a:lnTo>
                    <a:pt x="124" y="145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34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8" name="Freeform 89"/>
            <p:cNvSpPr>
              <a:spLocks/>
            </p:cNvSpPr>
            <p:nvPr/>
          </p:nvSpPr>
          <p:spPr bwMode="auto">
            <a:xfrm>
              <a:off x="1993" y="639"/>
              <a:ext cx="134" cy="145"/>
            </a:xfrm>
            <a:custGeom>
              <a:avLst/>
              <a:gdLst>
                <a:gd name="T0" fmla="*/ 134 w 134"/>
                <a:gd name="T1" fmla="*/ 137 h 145"/>
                <a:gd name="T2" fmla="*/ 124 w 134"/>
                <a:gd name="T3" fmla="*/ 145 h 145"/>
                <a:gd name="T4" fmla="*/ 0 w 134"/>
                <a:gd name="T5" fmla="*/ 7 h 145"/>
                <a:gd name="T6" fmla="*/ 10 w 134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45">
                  <a:moveTo>
                    <a:pt x="134" y="137"/>
                  </a:moveTo>
                  <a:lnTo>
                    <a:pt x="124" y="145"/>
                  </a:lnTo>
                  <a:lnTo>
                    <a:pt x="0" y="7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299" name="Freeform 90"/>
            <p:cNvSpPr>
              <a:spLocks/>
            </p:cNvSpPr>
            <p:nvPr/>
          </p:nvSpPr>
          <p:spPr bwMode="auto">
            <a:xfrm>
              <a:off x="3629" y="2454"/>
              <a:ext cx="132" cy="145"/>
            </a:xfrm>
            <a:custGeom>
              <a:avLst/>
              <a:gdLst>
                <a:gd name="T0" fmla="*/ 132 w 132"/>
                <a:gd name="T1" fmla="*/ 138 h 145"/>
                <a:gd name="T2" fmla="*/ 124 w 132"/>
                <a:gd name="T3" fmla="*/ 145 h 145"/>
                <a:gd name="T4" fmla="*/ 0 w 132"/>
                <a:gd name="T5" fmla="*/ 8 h 145"/>
                <a:gd name="T6" fmla="*/ 8 w 132"/>
                <a:gd name="T7" fmla="*/ 0 h 145"/>
                <a:gd name="T8" fmla="*/ 132 w 132"/>
                <a:gd name="T9" fmla="*/ 1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5">
                  <a:moveTo>
                    <a:pt x="132" y="138"/>
                  </a:moveTo>
                  <a:lnTo>
                    <a:pt x="124" y="145"/>
                  </a:lnTo>
                  <a:lnTo>
                    <a:pt x="0" y="8"/>
                  </a:lnTo>
                  <a:lnTo>
                    <a:pt x="8" y="0"/>
                  </a:lnTo>
                  <a:lnTo>
                    <a:pt x="132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0" name="Freeform 91"/>
            <p:cNvSpPr>
              <a:spLocks/>
            </p:cNvSpPr>
            <p:nvPr/>
          </p:nvSpPr>
          <p:spPr bwMode="auto">
            <a:xfrm>
              <a:off x="3629" y="2454"/>
              <a:ext cx="132" cy="145"/>
            </a:xfrm>
            <a:custGeom>
              <a:avLst/>
              <a:gdLst>
                <a:gd name="T0" fmla="*/ 132 w 132"/>
                <a:gd name="T1" fmla="*/ 138 h 145"/>
                <a:gd name="T2" fmla="*/ 124 w 132"/>
                <a:gd name="T3" fmla="*/ 145 h 145"/>
                <a:gd name="T4" fmla="*/ 0 w 132"/>
                <a:gd name="T5" fmla="*/ 8 h 145"/>
                <a:gd name="T6" fmla="*/ 8 w 13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45">
                  <a:moveTo>
                    <a:pt x="132" y="138"/>
                  </a:moveTo>
                  <a:lnTo>
                    <a:pt x="124" y="145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1" name="Freeform 92"/>
            <p:cNvSpPr>
              <a:spLocks/>
            </p:cNvSpPr>
            <p:nvPr/>
          </p:nvSpPr>
          <p:spPr bwMode="auto">
            <a:xfrm>
              <a:off x="2100" y="553"/>
              <a:ext cx="118" cy="157"/>
            </a:xfrm>
            <a:custGeom>
              <a:avLst/>
              <a:gdLst>
                <a:gd name="T0" fmla="*/ 0 w 118"/>
                <a:gd name="T1" fmla="*/ 7 h 157"/>
                <a:gd name="T2" fmla="*/ 10 w 118"/>
                <a:gd name="T3" fmla="*/ 0 h 157"/>
                <a:gd name="T4" fmla="*/ 118 w 118"/>
                <a:gd name="T5" fmla="*/ 149 h 157"/>
                <a:gd name="T6" fmla="*/ 110 w 118"/>
                <a:gd name="T7" fmla="*/ 157 h 157"/>
                <a:gd name="T8" fmla="*/ 0 w 118"/>
                <a:gd name="T9" fmla="*/ 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7">
                  <a:moveTo>
                    <a:pt x="0" y="7"/>
                  </a:moveTo>
                  <a:lnTo>
                    <a:pt x="10" y="0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2" name="Freeform 93"/>
            <p:cNvSpPr>
              <a:spLocks/>
            </p:cNvSpPr>
            <p:nvPr/>
          </p:nvSpPr>
          <p:spPr bwMode="auto">
            <a:xfrm>
              <a:off x="2100" y="553"/>
              <a:ext cx="118" cy="157"/>
            </a:xfrm>
            <a:custGeom>
              <a:avLst/>
              <a:gdLst>
                <a:gd name="T0" fmla="*/ 0 w 118"/>
                <a:gd name="T1" fmla="*/ 7 h 157"/>
                <a:gd name="T2" fmla="*/ 10 w 118"/>
                <a:gd name="T3" fmla="*/ 0 h 157"/>
                <a:gd name="T4" fmla="*/ 118 w 118"/>
                <a:gd name="T5" fmla="*/ 149 h 157"/>
                <a:gd name="T6" fmla="*/ 110 w 118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57">
                  <a:moveTo>
                    <a:pt x="0" y="7"/>
                  </a:moveTo>
                  <a:lnTo>
                    <a:pt x="10" y="0"/>
                  </a:lnTo>
                  <a:lnTo>
                    <a:pt x="118" y="149"/>
                  </a:lnTo>
                  <a:lnTo>
                    <a:pt x="110" y="1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3" name="Freeform 94"/>
            <p:cNvSpPr>
              <a:spLocks/>
            </p:cNvSpPr>
            <p:nvPr/>
          </p:nvSpPr>
          <p:spPr bwMode="auto">
            <a:xfrm>
              <a:off x="3536" y="2530"/>
              <a:ext cx="118" cy="156"/>
            </a:xfrm>
            <a:custGeom>
              <a:avLst/>
              <a:gdLst>
                <a:gd name="T0" fmla="*/ 0 w 118"/>
                <a:gd name="T1" fmla="*/ 6 h 156"/>
                <a:gd name="T2" fmla="*/ 10 w 118"/>
                <a:gd name="T3" fmla="*/ 0 h 156"/>
                <a:gd name="T4" fmla="*/ 118 w 118"/>
                <a:gd name="T5" fmla="*/ 148 h 156"/>
                <a:gd name="T6" fmla="*/ 109 w 118"/>
                <a:gd name="T7" fmla="*/ 156 h 156"/>
                <a:gd name="T8" fmla="*/ 0 w 118"/>
                <a:gd name="T9" fmla="*/ 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6">
                  <a:moveTo>
                    <a:pt x="0" y="6"/>
                  </a:moveTo>
                  <a:lnTo>
                    <a:pt x="10" y="0"/>
                  </a:lnTo>
                  <a:lnTo>
                    <a:pt x="118" y="148"/>
                  </a:lnTo>
                  <a:lnTo>
                    <a:pt x="109" y="15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4" name="Freeform 95"/>
            <p:cNvSpPr>
              <a:spLocks/>
            </p:cNvSpPr>
            <p:nvPr/>
          </p:nvSpPr>
          <p:spPr bwMode="auto">
            <a:xfrm>
              <a:off x="3536" y="2530"/>
              <a:ext cx="118" cy="156"/>
            </a:xfrm>
            <a:custGeom>
              <a:avLst/>
              <a:gdLst>
                <a:gd name="T0" fmla="*/ 0 w 118"/>
                <a:gd name="T1" fmla="*/ 6 h 156"/>
                <a:gd name="T2" fmla="*/ 10 w 118"/>
                <a:gd name="T3" fmla="*/ 0 h 156"/>
                <a:gd name="T4" fmla="*/ 118 w 118"/>
                <a:gd name="T5" fmla="*/ 148 h 156"/>
                <a:gd name="T6" fmla="*/ 109 w 118"/>
                <a:gd name="T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56">
                  <a:moveTo>
                    <a:pt x="0" y="6"/>
                  </a:moveTo>
                  <a:lnTo>
                    <a:pt x="10" y="0"/>
                  </a:lnTo>
                  <a:lnTo>
                    <a:pt x="118" y="148"/>
                  </a:lnTo>
                  <a:lnTo>
                    <a:pt x="109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5" name="Freeform 96"/>
            <p:cNvSpPr>
              <a:spLocks/>
            </p:cNvSpPr>
            <p:nvPr/>
          </p:nvSpPr>
          <p:spPr bwMode="auto">
            <a:xfrm>
              <a:off x="2735" y="312"/>
              <a:ext cx="29" cy="186"/>
            </a:xfrm>
            <a:custGeom>
              <a:avLst/>
              <a:gdLst>
                <a:gd name="T0" fmla="*/ 0 w 29"/>
                <a:gd name="T1" fmla="*/ 0 h 186"/>
                <a:gd name="T2" fmla="*/ 11 w 29"/>
                <a:gd name="T3" fmla="*/ 0 h 186"/>
                <a:gd name="T4" fmla="*/ 29 w 29"/>
                <a:gd name="T5" fmla="*/ 184 h 186"/>
                <a:gd name="T6" fmla="*/ 18 w 29"/>
                <a:gd name="T7" fmla="*/ 186 h 186"/>
                <a:gd name="T8" fmla="*/ 0 w 29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6">
                  <a:moveTo>
                    <a:pt x="0" y="0"/>
                  </a:moveTo>
                  <a:lnTo>
                    <a:pt x="11" y="0"/>
                  </a:lnTo>
                  <a:lnTo>
                    <a:pt x="29" y="184"/>
                  </a:lnTo>
                  <a:lnTo>
                    <a:pt x="18" y="18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6" name="Freeform 97"/>
            <p:cNvSpPr>
              <a:spLocks/>
            </p:cNvSpPr>
            <p:nvPr/>
          </p:nvSpPr>
          <p:spPr bwMode="auto">
            <a:xfrm>
              <a:off x="2735" y="312"/>
              <a:ext cx="29" cy="186"/>
            </a:xfrm>
            <a:custGeom>
              <a:avLst/>
              <a:gdLst>
                <a:gd name="T0" fmla="*/ 0 w 29"/>
                <a:gd name="T1" fmla="*/ 0 h 186"/>
                <a:gd name="T2" fmla="*/ 11 w 29"/>
                <a:gd name="T3" fmla="*/ 0 h 186"/>
                <a:gd name="T4" fmla="*/ 29 w 29"/>
                <a:gd name="T5" fmla="*/ 184 h 186"/>
                <a:gd name="T6" fmla="*/ 18 w 29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86">
                  <a:moveTo>
                    <a:pt x="0" y="0"/>
                  </a:moveTo>
                  <a:lnTo>
                    <a:pt x="11" y="0"/>
                  </a:lnTo>
                  <a:lnTo>
                    <a:pt x="29" y="184"/>
                  </a:lnTo>
                  <a:lnTo>
                    <a:pt x="18" y="18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7" name="Freeform 98"/>
            <p:cNvSpPr>
              <a:spLocks/>
            </p:cNvSpPr>
            <p:nvPr/>
          </p:nvSpPr>
          <p:spPr bwMode="auto">
            <a:xfrm>
              <a:off x="2990" y="2742"/>
              <a:ext cx="30" cy="184"/>
            </a:xfrm>
            <a:custGeom>
              <a:avLst/>
              <a:gdLst>
                <a:gd name="T0" fmla="*/ 0 w 30"/>
                <a:gd name="T1" fmla="*/ 0 h 184"/>
                <a:gd name="T2" fmla="*/ 11 w 30"/>
                <a:gd name="T3" fmla="*/ 0 h 184"/>
                <a:gd name="T4" fmla="*/ 30 w 30"/>
                <a:gd name="T5" fmla="*/ 184 h 184"/>
                <a:gd name="T6" fmla="*/ 19 w 30"/>
                <a:gd name="T7" fmla="*/ 184 h 184"/>
                <a:gd name="T8" fmla="*/ 0 w 30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4">
                  <a:moveTo>
                    <a:pt x="0" y="0"/>
                  </a:moveTo>
                  <a:lnTo>
                    <a:pt x="11" y="0"/>
                  </a:lnTo>
                  <a:lnTo>
                    <a:pt x="30" y="184"/>
                  </a:lnTo>
                  <a:lnTo>
                    <a:pt x="19" y="1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8" name="Freeform 99"/>
            <p:cNvSpPr>
              <a:spLocks/>
            </p:cNvSpPr>
            <p:nvPr/>
          </p:nvSpPr>
          <p:spPr bwMode="auto">
            <a:xfrm>
              <a:off x="2990" y="2742"/>
              <a:ext cx="30" cy="184"/>
            </a:xfrm>
            <a:custGeom>
              <a:avLst/>
              <a:gdLst>
                <a:gd name="T0" fmla="*/ 0 w 30"/>
                <a:gd name="T1" fmla="*/ 0 h 184"/>
                <a:gd name="T2" fmla="*/ 11 w 30"/>
                <a:gd name="T3" fmla="*/ 0 h 184"/>
                <a:gd name="T4" fmla="*/ 30 w 30"/>
                <a:gd name="T5" fmla="*/ 184 h 184"/>
                <a:gd name="T6" fmla="*/ 19 w 30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4">
                  <a:moveTo>
                    <a:pt x="0" y="0"/>
                  </a:moveTo>
                  <a:lnTo>
                    <a:pt x="11" y="0"/>
                  </a:lnTo>
                  <a:lnTo>
                    <a:pt x="30" y="184"/>
                  </a:lnTo>
                  <a:lnTo>
                    <a:pt x="19" y="18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09" name="Freeform 100"/>
            <p:cNvSpPr>
              <a:spLocks/>
            </p:cNvSpPr>
            <p:nvPr/>
          </p:nvSpPr>
          <p:spPr bwMode="auto">
            <a:xfrm>
              <a:off x="2599" y="332"/>
              <a:ext cx="49" cy="184"/>
            </a:xfrm>
            <a:custGeom>
              <a:avLst/>
              <a:gdLst>
                <a:gd name="T0" fmla="*/ 0 w 49"/>
                <a:gd name="T1" fmla="*/ 3 h 184"/>
                <a:gd name="T2" fmla="*/ 10 w 49"/>
                <a:gd name="T3" fmla="*/ 0 h 184"/>
                <a:gd name="T4" fmla="*/ 49 w 49"/>
                <a:gd name="T5" fmla="*/ 181 h 184"/>
                <a:gd name="T6" fmla="*/ 38 w 49"/>
                <a:gd name="T7" fmla="*/ 184 h 184"/>
                <a:gd name="T8" fmla="*/ 0 w 49"/>
                <a:gd name="T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4">
                  <a:moveTo>
                    <a:pt x="0" y="3"/>
                  </a:moveTo>
                  <a:lnTo>
                    <a:pt x="10" y="0"/>
                  </a:lnTo>
                  <a:lnTo>
                    <a:pt x="49" y="181"/>
                  </a:lnTo>
                  <a:lnTo>
                    <a:pt x="38" y="184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0" name="Freeform 101"/>
            <p:cNvSpPr>
              <a:spLocks/>
            </p:cNvSpPr>
            <p:nvPr/>
          </p:nvSpPr>
          <p:spPr bwMode="auto">
            <a:xfrm>
              <a:off x="2599" y="332"/>
              <a:ext cx="49" cy="184"/>
            </a:xfrm>
            <a:custGeom>
              <a:avLst/>
              <a:gdLst>
                <a:gd name="T0" fmla="*/ 0 w 49"/>
                <a:gd name="T1" fmla="*/ 3 h 184"/>
                <a:gd name="T2" fmla="*/ 10 w 49"/>
                <a:gd name="T3" fmla="*/ 0 h 184"/>
                <a:gd name="T4" fmla="*/ 49 w 49"/>
                <a:gd name="T5" fmla="*/ 181 h 184"/>
                <a:gd name="T6" fmla="*/ 38 w 49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84">
                  <a:moveTo>
                    <a:pt x="0" y="3"/>
                  </a:moveTo>
                  <a:lnTo>
                    <a:pt x="10" y="0"/>
                  </a:lnTo>
                  <a:lnTo>
                    <a:pt x="49" y="181"/>
                  </a:lnTo>
                  <a:lnTo>
                    <a:pt x="38" y="18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1" name="Freeform 102"/>
            <p:cNvSpPr>
              <a:spLocks/>
            </p:cNvSpPr>
            <p:nvPr/>
          </p:nvSpPr>
          <p:spPr bwMode="auto">
            <a:xfrm>
              <a:off x="3106" y="2722"/>
              <a:ext cx="50" cy="184"/>
            </a:xfrm>
            <a:custGeom>
              <a:avLst/>
              <a:gdLst>
                <a:gd name="T0" fmla="*/ 0 w 50"/>
                <a:gd name="T1" fmla="*/ 3 h 184"/>
                <a:gd name="T2" fmla="*/ 11 w 50"/>
                <a:gd name="T3" fmla="*/ 0 h 184"/>
                <a:gd name="T4" fmla="*/ 50 w 50"/>
                <a:gd name="T5" fmla="*/ 181 h 184"/>
                <a:gd name="T6" fmla="*/ 39 w 50"/>
                <a:gd name="T7" fmla="*/ 184 h 184"/>
                <a:gd name="T8" fmla="*/ 0 w 50"/>
                <a:gd name="T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4">
                  <a:moveTo>
                    <a:pt x="0" y="3"/>
                  </a:moveTo>
                  <a:lnTo>
                    <a:pt x="11" y="0"/>
                  </a:lnTo>
                  <a:lnTo>
                    <a:pt x="50" y="181"/>
                  </a:lnTo>
                  <a:lnTo>
                    <a:pt x="39" y="184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2" name="Freeform 103"/>
            <p:cNvSpPr>
              <a:spLocks/>
            </p:cNvSpPr>
            <p:nvPr/>
          </p:nvSpPr>
          <p:spPr bwMode="auto">
            <a:xfrm>
              <a:off x="3106" y="2722"/>
              <a:ext cx="50" cy="184"/>
            </a:xfrm>
            <a:custGeom>
              <a:avLst/>
              <a:gdLst>
                <a:gd name="T0" fmla="*/ 0 w 50"/>
                <a:gd name="T1" fmla="*/ 3 h 184"/>
                <a:gd name="T2" fmla="*/ 11 w 50"/>
                <a:gd name="T3" fmla="*/ 0 h 184"/>
                <a:gd name="T4" fmla="*/ 50 w 50"/>
                <a:gd name="T5" fmla="*/ 181 h 184"/>
                <a:gd name="T6" fmla="*/ 39 w 50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84">
                  <a:moveTo>
                    <a:pt x="0" y="3"/>
                  </a:moveTo>
                  <a:lnTo>
                    <a:pt x="11" y="0"/>
                  </a:lnTo>
                  <a:lnTo>
                    <a:pt x="50" y="181"/>
                  </a:lnTo>
                  <a:lnTo>
                    <a:pt x="39" y="18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3" name="Freeform 104"/>
            <p:cNvSpPr>
              <a:spLocks/>
            </p:cNvSpPr>
            <p:nvPr/>
          </p:nvSpPr>
          <p:spPr bwMode="auto">
            <a:xfrm>
              <a:off x="2465" y="368"/>
              <a:ext cx="69" cy="179"/>
            </a:xfrm>
            <a:custGeom>
              <a:avLst/>
              <a:gdLst>
                <a:gd name="T0" fmla="*/ 0 w 69"/>
                <a:gd name="T1" fmla="*/ 3 h 179"/>
                <a:gd name="T2" fmla="*/ 11 w 69"/>
                <a:gd name="T3" fmla="*/ 0 h 179"/>
                <a:gd name="T4" fmla="*/ 69 w 69"/>
                <a:gd name="T5" fmla="*/ 176 h 179"/>
                <a:gd name="T6" fmla="*/ 58 w 69"/>
                <a:gd name="T7" fmla="*/ 179 h 179"/>
                <a:gd name="T8" fmla="*/ 0 w 69"/>
                <a:gd name="T9" fmla="*/ 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9">
                  <a:moveTo>
                    <a:pt x="0" y="3"/>
                  </a:moveTo>
                  <a:lnTo>
                    <a:pt x="11" y="0"/>
                  </a:lnTo>
                  <a:lnTo>
                    <a:pt x="69" y="176"/>
                  </a:lnTo>
                  <a:lnTo>
                    <a:pt x="58" y="179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4" name="Freeform 105"/>
            <p:cNvSpPr>
              <a:spLocks/>
            </p:cNvSpPr>
            <p:nvPr/>
          </p:nvSpPr>
          <p:spPr bwMode="auto">
            <a:xfrm>
              <a:off x="2465" y="368"/>
              <a:ext cx="69" cy="179"/>
            </a:xfrm>
            <a:custGeom>
              <a:avLst/>
              <a:gdLst>
                <a:gd name="T0" fmla="*/ 0 w 69"/>
                <a:gd name="T1" fmla="*/ 3 h 179"/>
                <a:gd name="T2" fmla="*/ 11 w 69"/>
                <a:gd name="T3" fmla="*/ 0 h 179"/>
                <a:gd name="T4" fmla="*/ 69 w 69"/>
                <a:gd name="T5" fmla="*/ 176 h 179"/>
                <a:gd name="T6" fmla="*/ 58 w 69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79">
                  <a:moveTo>
                    <a:pt x="0" y="3"/>
                  </a:moveTo>
                  <a:lnTo>
                    <a:pt x="11" y="0"/>
                  </a:lnTo>
                  <a:lnTo>
                    <a:pt x="69" y="176"/>
                  </a:lnTo>
                  <a:lnTo>
                    <a:pt x="58" y="17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5" name="Freeform 106"/>
            <p:cNvSpPr>
              <a:spLocks/>
            </p:cNvSpPr>
            <p:nvPr/>
          </p:nvSpPr>
          <p:spPr bwMode="auto">
            <a:xfrm>
              <a:off x="3221" y="2691"/>
              <a:ext cx="68" cy="179"/>
            </a:xfrm>
            <a:custGeom>
              <a:avLst/>
              <a:gdLst>
                <a:gd name="T0" fmla="*/ 0 w 68"/>
                <a:gd name="T1" fmla="*/ 3 h 179"/>
                <a:gd name="T2" fmla="*/ 11 w 68"/>
                <a:gd name="T3" fmla="*/ 0 h 179"/>
                <a:gd name="T4" fmla="*/ 68 w 68"/>
                <a:gd name="T5" fmla="*/ 176 h 179"/>
                <a:gd name="T6" fmla="*/ 57 w 68"/>
                <a:gd name="T7" fmla="*/ 179 h 179"/>
                <a:gd name="T8" fmla="*/ 0 w 68"/>
                <a:gd name="T9" fmla="*/ 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79">
                  <a:moveTo>
                    <a:pt x="0" y="3"/>
                  </a:moveTo>
                  <a:lnTo>
                    <a:pt x="11" y="0"/>
                  </a:lnTo>
                  <a:lnTo>
                    <a:pt x="68" y="176"/>
                  </a:lnTo>
                  <a:lnTo>
                    <a:pt x="57" y="179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6" name="Freeform 107"/>
            <p:cNvSpPr>
              <a:spLocks/>
            </p:cNvSpPr>
            <p:nvPr/>
          </p:nvSpPr>
          <p:spPr bwMode="auto">
            <a:xfrm>
              <a:off x="3221" y="2691"/>
              <a:ext cx="68" cy="179"/>
            </a:xfrm>
            <a:custGeom>
              <a:avLst/>
              <a:gdLst>
                <a:gd name="T0" fmla="*/ 0 w 68"/>
                <a:gd name="T1" fmla="*/ 3 h 179"/>
                <a:gd name="T2" fmla="*/ 11 w 68"/>
                <a:gd name="T3" fmla="*/ 0 h 179"/>
                <a:gd name="T4" fmla="*/ 68 w 68"/>
                <a:gd name="T5" fmla="*/ 176 h 179"/>
                <a:gd name="T6" fmla="*/ 57 w 68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79">
                  <a:moveTo>
                    <a:pt x="0" y="3"/>
                  </a:moveTo>
                  <a:lnTo>
                    <a:pt x="11" y="0"/>
                  </a:lnTo>
                  <a:lnTo>
                    <a:pt x="68" y="176"/>
                  </a:lnTo>
                  <a:lnTo>
                    <a:pt x="57" y="17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7" name="Freeform 108"/>
            <p:cNvSpPr>
              <a:spLocks/>
            </p:cNvSpPr>
            <p:nvPr/>
          </p:nvSpPr>
          <p:spPr bwMode="auto">
            <a:xfrm>
              <a:off x="2337" y="416"/>
              <a:ext cx="87" cy="175"/>
            </a:xfrm>
            <a:custGeom>
              <a:avLst/>
              <a:gdLst>
                <a:gd name="T0" fmla="*/ 0 w 87"/>
                <a:gd name="T1" fmla="*/ 4 h 175"/>
                <a:gd name="T2" fmla="*/ 11 w 87"/>
                <a:gd name="T3" fmla="*/ 0 h 175"/>
                <a:gd name="T4" fmla="*/ 87 w 87"/>
                <a:gd name="T5" fmla="*/ 170 h 175"/>
                <a:gd name="T6" fmla="*/ 76 w 87"/>
                <a:gd name="T7" fmla="*/ 175 h 175"/>
                <a:gd name="T8" fmla="*/ 0 w 87"/>
                <a:gd name="T9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75">
                  <a:moveTo>
                    <a:pt x="0" y="4"/>
                  </a:moveTo>
                  <a:lnTo>
                    <a:pt x="11" y="0"/>
                  </a:lnTo>
                  <a:lnTo>
                    <a:pt x="87" y="170"/>
                  </a:lnTo>
                  <a:lnTo>
                    <a:pt x="76" y="175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8" name="Freeform 109"/>
            <p:cNvSpPr>
              <a:spLocks/>
            </p:cNvSpPr>
            <p:nvPr/>
          </p:nvSpPr>
          <p:spPr bwMode="auto">
            <a:xfrm>
              <a:off x="2337" y="416"/>
              <a:ext cx="87" cy="175"/>
            </a:xfrm>
            <a:custGeom>
              <a:avLst/>
              <a:gdLst>
                <a:gd name="T0" fmla="*/ 0 w 87"/>
                <a:gd name="T1" fmla="*/ 4 h 175"/>
                <a:gd name="T2" fmla="*/ 11 w 87"/>
                <a:gd name="T3" fmla="*/ 0 h 175"/>
                <a:gd name="T4" fmla="*/ 87 w 87"/>
                <a:gd name="T5" fmla="*/ 170 h 175"/>
                <a:gd name="T6" fmla="*/ 76 w 87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75">
                  <a:moveTo>
                    <a:pt x="0" y="4"/>
                  </a:moveTo>
                  <a:lnTo>
                    <a:pt x="11" y="0"/>
                  </a:lnTo>
                  <a:lnTo>
                    <a:pt x="87" y="170"/>
                  </a:lnTo>
                  <a:lnTo>
                    <a:pt x="76" y="17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19" name="Freeform 110"/>
            <p:cNvSpPr>
              <a:spLocks/>
            </p:cNvSpPr>
            <p:nvPr/>
          </p:nvSpPr>
          <p:spPr bwMode="auto">
            <a:xfrm>
              <a:off x="3332" y="2647"/>
              <a:ext cx="85" cy="175"/>
            </a:xfrm>
            <a:custGeom>
              <a:avLst/>
              <a:gdLst>
                <a:gd name="T0" fmla="*/ 0 w 85"/>
                <a:gd name="T1" fmla="*/ 5 h 175"/>
                <a:gd name="T2" fmla="*/ 9 w 85"/>
                <a:gd name="T3" fmla="*/ 0 h 175"/>
                <a:gd name="T4" fmla="*/ 85 w 85"/>
                <a:gd name="T5" fmla="*/ 171 h 175"/>
                <a:gd name="T6" fmla="*/ 74 w 85"/>
                <a:gd name="T7" fmla="*/ 175 h 175"/>
                <a:gd name="T8" fmla="*/ 0 w 85"/>
                <a:gd name="T9" fmla="*/ 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5">
                  <a:moveTo>
                    <a:pt x="0" y="5"/>
                  </a:moveTo>
                  <a:lnTo>
                    <a:pt x="9" y="0"/>
                  </a:lnTo>
                  <a:lnTo>
                    <a:pt x="85" y="171"/>
                  </a:lnTo>
                  <a:lnTo>
                    <a:pt x="74" y="175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20" name="Freeform 111"/>
            <p:cNvSpPr>
              <a:spLocks/>
            </p:cNvSpPr>
            <p:nvPr/>
          </p:nvSpPr>
          <p:spPr bwMode="auto">
            <a:xfrm>
              <a:off x="3332" y="2647"/>
              <a:ext cx="85" cy="175"/>
            </a:xfrm>
            <a:custGeom>
              <a:avLst/>
              <a:gdLst>
                <a:gd name="T0" fmla="*/ 0 w 85"/>
                <a:gd name="T1" fmla="*/ 5 h 175"/>
                <a:gd name="T2" fmla="*/ 9 w 85"/>
                <a:gd name="T3" fmla="*/ 0 h 175"/>
                <a:gd name="T4" fmla="*/ 85 w 85"/>
                <a:gd name="T5" fmla="*/ 171 h 175"/>
                <a:gd name="T6" fmla="*/ 74 w 85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75">
                  <a:moveTo>
                    <a:pt x="0" y="5"/>
                  </a:moveTo>
                  <a:lnTo>
                    <a:pt x="9" y="0"/>
                  </a:lnTo>
                  <a:lnTo>
                    <a:pt x="85" y="171"/>
                  </a:lnTo>
                  <a:lnTo>
                    <a:pt x="74" y="17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321" name="Oval 115"/>
            <p:cNvSpPr>
              <a:spLocks noChangeArrowheads="1"/>
            </p:cNvSpPr>
            <p:nvPr/>
          </p:nvSpPr>
          <p:spPr bwMode="auto">
            <a:xfrm>
              <a:off x="2789" y="1553"/>
              <a:ext cx="142" cy="1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6633460" y="2857502"/>
            <a:ext cx="4940300" cy="4940296"/>
          </a:xfrm>
          <a:prstGeom prst="blockArc">
            <a:avLst>
              <a:gd name="adj1" fmla="val 4188484"/>
              <a:gd name="adj2" fmla="val 15993247"/>
              <a:gd name="adj3" fmla="val 7711"/>
            </a:avLst>
          </a:prstGeom>
          <a:solidFill>
            <a:srgbClr val="E54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41" name="Rectangle 2054"/>
          <p:cNvSpPr/>
          <p:nvPr/>
        </p:nvSpPr>
        <p:spPr>
          <a:xfrm>
            <a:off x="-2786742" y="0"/>
            <a:ext cx="10243748" cy="10287000"/>
          </a:xfrm>
          <a:custGeom>
            <a:avLst/>
            <a:gdLst/>
            <a:ahLst/>
            <a:cxnLst/>
            <a:rect l="l" t="t" r="r" b="b"/>
            <a:pathLst>
              <a:path w="5121874" h="5143500">
                <a:moveTo>
                  <a:pt x="0" y="0"/>
                </a:moveTo>
                <a:lnTo>
                  <a:pt x="1393372" y="0"/>
                </a:lnTo>
                <a:lnTo>
                  <a:pt x="3728502" y="0"/>
                </a:lnTo>
                <a:lnTo>
                  <a:pt x="5121874" y="0"/>
                </a:lnTo>
                <a:lnTo>
                  <a:pt x="5121874" y="464088"/>
                </a:lnTo>
                <a:cubicBezTo>
                  <a:pt x="5066607" y="457846"/>
                  <a:pt x="5010587" y="455613"/>
                  <a:pt x="4954046" y="455613"/>
                </a:cubicBezTo>
                <a:cubicBezTo>
                  <a:pt x="3793226" y="455613"/>
                  <a:pt x="2852196" y="1396643"/>
                  <a:pt x="2852196" y="2557463"/>
                </a:cubicBezTo>
                <a:cubicBezTo>
                  <a:pt x="2852196" y="3718283"/>
                  <a:pt x="3793226" y="4659313"/>
                  <a:pt x="4954046" y="4659313"/>
                </a:cubicBezTo>
                <a:lnTo>
                  <a:pt x="5121874" y="4650839"/>
                </a:lnTo>
                <a:lnTo>
                  <a:pt x="5121874" y="5143500"/>
                </a:lnTo>
                <a:lnTo>
                  <a:pt x="3728502" y="5143500"/>
                </a:lnTo>
                <a:lnTo>
                  <a:pt x="1393372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190852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7" name="Donut 86"/>
          <p:cNvSpPr/>
          <p:nvPr/>
        </p:nvSpPr>
        <p:spPr>
          <a:xfrm>
            <a:off x="7373792" y="3582792"/>
            <a:ext cx="3453600" cy="3453600"/>
          </a:xfrm>
          <a:prstGeom prst="donut">
            <a:avLst>
              <a:gd name="adj" fmla="val 16860"/>
            </a:avLst>
          </a:prstGeom>
          <a:solidFill>
            <a:srgbClr val="2B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GB" sz="3600"/>
          </a:p>
        </p:txBody>
      </p:sp>
      <p:sp>
        <p:nvSpPr>
          <p:cNvPr id="88" name="Oval 6"/>
          <p:cNvSpPr/>
          <p:nvPr/>
        </p:nvSpPr>
        <p:spPr>
          <a:xfrm>
            <a:off x="7347992" y="3556992"/>
            <a:ext cx="3505200" cy="3505200"/>
          </a:xfrm>
          <a:custGeom>
            <a:avLst/>
            <a:gdLst/>
            <a:ahLst/>
            <a:cxnLst/>
            <a:rect l="l" t="t" r="r" b="b"/>
            <a:pathLst>
              <a:path w="1752600" h="1752600">
                <a:moveTo>
                  <a:pt x="861900" y="19670"/>
                </a:moveTo>
                <a:lnTo>
                  <a:pt x="861900" y="247625"/>
                </a:lnTo>
                <a:lnTo>
                  <a:pt x="890700" y="247625"/>
                </a:lnTo>
                <a:lnTo>
                  <a:pt x="890700" y="19670"/>
                </a:lnTo>
                <a:close/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0" name="Oval 3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</a:p>
        </p:txBody>
      </p:sp>
      <p:sp>
        <p:nvSpPr>
          <p:cNvPr id="91" name="Oval 31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  <p:sp>
        <p:nvSpPr>
          <p:cNvPr id="92" name="Oval 30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</a:p>
        </p:txBody>
      </p:sp>
      <p:sp>
        <p:nvSpPr>
          <p:cNvPr id="94" name="Oval 28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95" name="Oval 27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96" name="Oval 26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</a:p>
        </p:txBody>
      </p:sp>
      <p:sp>
        <p:nvSpPr>
          <p:cNvPr id="97" name="Oval 25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</a:p>
        </p:txBody>
      </p:sp>
      <p:sp>
        <p:nvSpPr>
          <p:cNvPr id="98" name="Oval 24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</a:p>
        </p:txBody>
      </p:sp>
      <p:sp>
        <p:nvSpPr>
          <p:cNvPr id="99" name="Oval 23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100" name="Oval 2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</a:t>
            </a:r>
          </a:p>
        </p:txBody>
      </p:sp>
      <p:sp>
        <p:nvSpPr>
          <p:cNvPr id="101" name="Oval 21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</a:p>
        </p:txBody>
      </p:sp>
      <p:sp>
        <p:nvSpPr>
          <p:cNvPr id="102" name="Oval 20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</a:t>
            </a: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14</a:t>
            </a:r>
          </a:p>
        </p:txBody>
      </p:sp>
      <p:sp>
        <p:nvSpPr>
          <p:cNvPr id="104" name="Oval 18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</a:t>
            </a:r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</a:t>
            </a:r>
          </a:p>
        </p:txBody>
      </p:sp>
      <p:sp>
        <p:nvSpPr>
          <p:cNvPr id="106" name="Oval 16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</a:t>
            </a:r>
          </a:p>
        </p:txBody>
      </p:sp>
      <p:sp>
        <p:nvSpPr>
          <p:cNvPr id="107" name="Oval 15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</a:t>
            </a:r>
          </a:p>
        </p:txBody>
      </p:sp>
      <p:sp>
        <p:nvSpPr>
          <p:cNvPr id="108" name="Oval 14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</a:t>
            </a:r>
          </a:p>
        </p:txBody>
      </p:sp>
      <p:sp>
        <p:nvSpPr>
          <p:cNvPr id="109" name="Oval 13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</a:p>
        </p:txBody>
      </p:sp>
      <p:sp>
        <p:nvSpPr>
          <p:cNvPr id="110" name="Oval 1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21</a:t>
            </a:r>
          </a:p>
        </p:txBody>
      </p:sp>
      <p:sp>
        <p:nvSpPr>
          <p:cNvPr id="111" name="Oval 11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22</a:t>
            </a:r>
          </a:p>
        </p:txBody>
      </p:sp>
      <p:sp>
        <p:nvSpPr>
          <p:cNvPr id="112" name="Oval 10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</a:t>
            </a:r>
          </a:p>
        </p:txBody>
      </p:sp>
      <p:sp>
        <p:nvSpPr>
          <p:cNvPr id="113" name="Oval 9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24</a:t>
            </a:r>
          </a:p>
        </p:txBody>
      </p:sp>
      <p:sp>
        <p:nvSpPr>
          <p:cNvPr id="114" name="Oval 8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</a:t>
            </a:r>
          </a:p>
        </p:txBody>
      </p:sp>
      <p:sp>
        <p:nvSpPr>
          <p:cNvPr id="115" name="Oval 7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26</a:t>
            </a:r>
          </a:p>
        </p:txBody>
      </p:sp>
      <p:sp>
        <p:nvSpPr>
          <p:cNvPr id="116" name="Oval 6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27</a:t>
            </a:r>
          </a:p>
        </p:txBody>
      </p:sp>
      <p:sp>
        <p:nvSpPr>
          <p:cNvPr id="117" name="Oval 5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</a:t>
            </a:r>
          </a:p>
        </p:txBody>
      </p:sp>
      <p:sp>
        <p:nvSpPr>
          <p:cNvPr id="118" name="Oval 4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</a:t>
            </a:r>
          </a:p>
        </p:txBody>
      </p:sp>
      <p:sp>
        <p:nvSpPr>
          <p:cNvPr id="119" name="Oval 3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</a:t>
            </a:r>
          </a:p>
        </p:txBody>
      </p:sp>
      <p:sp>
        <p:nvSpPr>
          <p:cNvPr id="120" name="Oval 3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31</a:t>
            </a:r>
          </a:p>
        </p:txBody>
      </p:sp>
      <p:sp>
        <p:nvSpPr>
          <p:cNvPr id="121" name="Oval 31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32</a:t>
            </a:r>
          </a:p>
        </p:txBody>
      </p:sp>
      <p:sp>
        <p:nvSpPr>
          <p:cNvPr id="122" name="Oval 30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33</a:t>
            </a:r>
          </a:p>
        </p:txBody>
      </p:sp>
      <p:sp>
        <p:nvSpPr>
          <p:cNvPr id="123" name="Oval 29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34</a:t>
            </a:r>
          </a:p>
        </p:txBody>
      </p:sp>
      <p:sp>
        <p:nvSpPr>
          <p:cNvPr id="124" name="Oval 28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</a:t>
            </a:r>
          </a:p>
        </p:txBody>
      </p:sp>
      <p:sp>
        <p:nvSpPr>
          <p:cNvPr id="125" name="Oval 27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36</a:t>
            </a:r>
          </a:p>
        </p:txBody>
      </p:sp>
      <p:sp>
        <p:nvSpPr>
          <p:cNvPr id="126" name="Oval 26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37</a:t>
            </a: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38</a:t>
            </a:r>
          </a:p>
        </p:txBody>
      </p:sp>
      <p:sp>
        <p:nvSpPr>
          <p:cNvPr id="128" name="Oval 24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39</a:t>
            </a:r>
          </a:p>
        </p:txBody>
      </p:sp>
      <p:sp>
        <p:nvSpPr>
          <p:cNvPr id="129" name="Oval 23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</a:t>
            </a:r>
          </a:p>
        </p:txBody>
      </p:sp>
      <p:sp>
        <p:nvSpPr>
          <p:cNvPr id="130" name="Oval 2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41</a:t>
            </a:r>
          </a:p>
        </p:txBody>
      </p:sp>
      <p:sp>
        <p:nvSpPr>
          <p:cNvPr id="131" name="Oval 21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42</a:t>
            </a:r>
          </a:p>
        </p:txBody>
      </p:sp>
      <p:sp>
        <p:nvSpPr>
          <p:cNvPr id="132" name="Oval 20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43</a:t>
            </a:r>
          </a:p>
        </p:txBody>
      </p:sp>
      <p:sp>
        <p:nvSpPr>
          <p:cNvPr id="133" name="Oval 19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44</a:t>
            </a:r>
          </a:p>
        </p:txBody>
      </p:sp>
      <p:sp>
        <p:nvSpPr>
          <p:cNvPr id="134" name="Oval 18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45</a:t>
            </a:r>
          </a:p>
        </p:txBody>
      </p:sp>
      <p:sp>
        <p:nvSpPr>
          <p:cNvPr id="135" name="Oval 17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46</a:t>
            </a:r>
          </a:p>
        </p:txBody>
      </p:sp>
      <p:sp>
        <p:nvSpPr>
          <p:cNvPr id="136" name="Oval 16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47</a:t>
            </a:r>
          </a:p>
        </p:txBody>
      </p:sp>
      <p:sp>
        <p:nvSpPr>
          <p:cNvPr id="137" name="Oval 15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48</a:t>
            </a:r>
          </a:p>
        </p:txBody>
      </p:sp>
      <p:sp>
        <p:nvSpPr>
          <p:cNvPr id="138" name="Oval 14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49</a:t>
            </a:r>
          </a:p>
        </p:txBody>
      </p:sp>
      <p:sp>
        <p:nvSpPr>
          <p:cNvPr id="139" name="Oval 13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</a:t>
            </a:r>
          </a:p>
        </p:txBody>
      </p:sp>
      <p:sp>
        <p:nvSpPr>
          <p:cNvPr id="140" name="Oval 12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51</a:t>
            </a:r>
          </a:p>
        </p:txBody>
      </p:sp>
      <p:sp>
        <p:nvSpPr>
          <p:cNvPr id="141" name="Oval 11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52</a:t>
            </a:r>
          </a:p>
        </p:txBody>
      </p:sp>
      <p:sp>
        <p:nvSpPr>
          <p:cNvPr id="142" name="Oval 10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53</a:t>
            </a:r>
          </a:p>
        </p:txBody>
      </p:sp>
      <p:sp>
        <p:nvSpPr>
          <p:cNvPr id="143" name="Oval 9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54</a:t>
            </a:r>
          </a:p>
        </p:txBody>
      </p:sp>
      <p:sp>
        <p:nvSpPr>
          <p:cNvPr id="144" name="Oval 8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55</a:t>
            </a:r>
          </a:p>
        </p:txBody>
      </p:sp>
      <p:sp>
        <p:nvSpPr>
          <p:cNvPr id="145" name="Oval 7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56</a:t>
            </a:r>
          </a:p>
        </p:txBody>
      </p:sp>
      <p:sp>
        <p:nvSpPr>
          <p:cNvPr id="146" name="Oval 6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57</a:t>
            </a:r>
          </a:p>
        </p:txBody>
      </p:sp>
      <p:sp>
        <p:nvSpPr>
          <p:cNvPr id="147" name="Oval 5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58</a:t>
            </a:r>
          </a:p>
        </p:txBody>
      </p:sp>
      <p:sp>
        <p:nvSpPr>
          <p:cNvPr id="148" name="Oval 4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59</a:t>
            </a:r>
          </a:p>
        </p:txBody>
      </p:sp>
      <p:sp>
        <p:nvSpPr>
          <p:cNvPr id="149" name="Oval 3"/>
          <p:cNvSpPr>
            <a:spLocks noChangeArrowheads="1"/>
          </p:cNvSpPr>
          <p:nvPr/>
        </p:nvSpPr>
        <p:spPr bwMode="auto">
          <a:xfrm>
            <a:off x="7728740" y="3937742"/>
            <a:ext cx="2743704" cy="2743700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0" dirty="0">
                <a:solidFill>
                  <a:srgbClr val="2AADB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60</a:t>
            </a:r>
          </a:p>
        </p:txBody>
      </p:sp>
      <p:grpSp>
        <p:nvGrpSpPr>
          <p:cNvPr id="2067" name="Group 2066"/>
          <p:cNvGrpSpPr/>
          <p:nvPr/>
        </p:nvGrpSpPr>
        <p:grpSpPr>
          <a:xfrm>
            <a:off x="7807164" y="4005272"/>
            <a:ext cx="2598652" cy="2603616"/>
            <a:chOff x="3888581" y="1992379"/>
            <a:chExt cx="1319802" cy="1322322"/>
          </a:xfrm>
        </p:grpSpPr>
        <p:sp>
          <p:nvSpPr>
            <p:cNvPr id="335" name="Oval 3"/>
            <p:cNvSpPr/>
            <p:nvPr/>
          </p:nvSpPr>
          <p:spPr>
            <a:xfrm>
              <a:off x="3888581" y="1992379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660231" y="0"/>
                  </a:moveTo>
                  <a:lnTo>
                    <a:pt x="660231" y="126967"/>
                  </a:lnTo>
                  <a:lnTo>
                    <a:pt x="659901" y="126934"/>
                  </a:lnTo>
                  <a:cubicBezTo>
                    <a:pt x="364856" y="126934"/>
                    <a:pt x="125674" y="366116"/>
                    <a:pt x="125674" y="661161"/>
                  </a:cubicBezTo>
                  <a:cubicBezTo>
                    <a:pt x="125674" y="661752"/>
                    <a:pt x="125675" y="662343"/>
                    <a:pt x="125853" y="662933"/>
                  </a:cubicBezTo>
                  <a:lnTo>
                    <a:pt x="90" y="662933"/>
                  </a:lnTo>
                  <a:cubicBezTo>
                    <a:pt x="1" y="662343"/>
                    <a:pt x="0" y="661752"/>
                    <a:pt x="0" y="661161"/>
                  </a:cubicBezTo>
                  <a:cubicBezTo>
                    <a:pt x="0" y="296311"/>
                    <a:pt x="295505" y="480"/>
                    <a:pt x="660231" y="0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36" name="Oval 9"/>
            <p:cNvSpPr/>
            <p:nvPr/>
          </p:nvSpPr>
          <p:spPr>
            <a:xfrm>
              <a:off x="3888581" y="2651768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90" y="0"/>
                  </a:moveTo>
                  <a:lnTo>
                    <a:pt x="125853" y="0"/>
                  </a:lnTo>
                  <a:lnTo>
                    <a:pt x="125674" y="1772"/>
                  </a:lnTo>
                  <a:cubicBezTo>
                    <a:pt x="125674" y="296817"/>
                    <a:pt x="364856" y="535999"/>
                    <a:pt x="659901" y="535999"/>
                  </a:cubicBezTo>
                  <a:cubicBezTo>
                    <a:pt x="660011" y="535999"/>
                    <a:pt x="660121" y="535999"/>
                    <a:pt x="660231" y="535966"/>
                  </a:cubicBezTo>
                  <a:lnTo>
                    <a:pt x="660231" y="662933"/>
                  </a:lnTo>
                  <a:cubicBezTo>
                    <a:pt x="295505" y="662453"/>
                    <a:pt x="0" y="366622"/>
                    <a:pt x="0" y="1772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37" name="Oval 10"/>
            <p:cNvSpPr/>
            <p:nvPr/>
          </p:nvSpPr>
          <p:spPr>
            <a:xfrm>
              <a:off x="4548151" y="2651767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534380" y="0"/>
                  </a:moveTo>
                  <a:lnTo>
                    <a:pt x="660143" y="0"/>
                  </a:lnTo>
                  <a:cubicBezTo>
                    <a:pt x="660231" y="591"/>
                    <a:pt x="660232" y="1181"/>
                    <a:pt x="660232" y="1772"/>
                  </a:cubicBezTo>
                  <a:cubicBezTo>
                    <a:pt x="660232" y="366623"/>
                    <a:pt x="364727" y="662454"/>
                    <a:pt x="0" y="662934"/>
                  </a:cubicBezTo>
                  <a:lnTo>
                    <a:pt x="0" y="535967"/>
                  </a:lnTo>
                  <a:lnTo>
                    <a:pt x="331" y="536000"/>
                  </a:lnTo>
                  <a:cubicBezTo>
                    <a:pt x="295376" y="536000"/>
                    <a:pt x="534558" y="296818"/>
                    <a:pt x="534558" y="1773"/>
                  </a:cubicBezTo>
                  <a:cubicBezTo>
                    <a:pt x="534558" y="1182"/>
                    <a:pt x="534557" y="591"/>
                    <a:pt x="534380" y="0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38" name="Oval 11"/>
            <p:cNvSpPr/>
            <p:nvPr/>
          </p:nvSpPr>
          <p:spPr>
            <a:xfrm>
              <a:off x="4548151" y="1992379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0" y="0"/>
                  </a:moveTo>
                  <a:cubicBezTo>
                    <a:pt x="364727" y="480"/>
                    <a:pt x="660232" y="296312"/>
                    <a:pt x="660232" y="661162"/>
                  </a:cubicBezTo>
                  <a:lnTo>
                    <a:pt x="660143" y="662934"/>
                  </a:lnTo>
                  <a:lnTo>
                    <a:pt x="534380" y="662934"/>
                  </a:lnTo>
                  <a:lnTo>
                    <a:pt x="534558" y="661161"/>
                  </a:lnTo>
                  <a:cubicBezTo>
                    <a:pt x="534558" y="366116"/>
                    <a:pt x="295376" y="126934"/>
                    <a:pt x="331" y="126934"/>
                  </a:cubicBezTo>
                  <a:cubicBezTo>
                    <a:pt x="221" y="126934"/>
                    <a:pt x="111" y="126934"/>
                    <a:pt x="0" y="126967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 rot="5400000">
            <a:off x="7809646" y="4005272"/>
            <a:ext cx="2598652" cy="2603616"/>
            <a:chOff x="3888581" y="1992379"/>
            <a:chExt cx="1319802" cy="1322322"/>
          </a:xfrm>
        </p:grpSpPr>
        <p:sp>
          <p:nvSpPr>
            <p:cNvPr id="351" name="Oval 3"/>
            <p:cNvSpPr/>
            <p:nvPr/>
          </p:nvSpPr>
          <p:spPr>
            <a:xfrm>
              <a:off x="3888581" y="1992379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660231" y="0"/>
                  </a:moveTo>
                  <a:lnTo>
                    <a:pt x="660231" y="126967"/>
                  </a:lnTo>
                  <a:lnTo>
                    <a:pt x="659901" y="126934"/>
                  </a:lnTo>
                  <a:cubicBezTo>
                    <a:pt x="364856" y="126934"/>
                    <a:pt x="125674" y="366116"/>
                    <a:pt x="125674" y="661161"/>
                  </a:cubicBezTo>
                  <a:cubicBezTo>
                    <a:pt x="125674" y="661752"/>
                    <a:pt x="125675" y="662343"/>
                    <a:pt x="125853" y="662933"/>
                  </a:cubicBezTo>
                  <a:lnTo>
                    <a:pt x="90" y="662933"/>
                  </a:lnTo>
                  <a:cubicBezTo>
                    <a:pt x="1" y="662343"/>
                    <a:pt x="0" y="661752"/>
                    <a:pt x="0" y="661161"/>
                  </a:cubicBezTo>
                  <a:cubicBezTo>
                    <a:pt x="0" y="296311"/>
                    <a:pt x="295505" y="480"/>
                    <a:pt x="660231" y="0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52" name="Oval 9"/>
            <p:cNvSpPr/>
            <p:nvPr/>
          </p:nvSpPr>
          <p:spPr>
            <a:xfrm>
              <a:off x="3888581" y="2651768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90" y="0"/>
                  </a:moveTo>
                  <a:lnTo>
                    <a:pt x="125853" y="0"/>
                  </a:lnTo>
                  <a:lnTo>
                    <a:pt x="125674" y="1772"/>
                  </a:lnTo>
                  <a:cubicBezTo>
                    <a:pt x="125674" y="296817"/>
                    <a:pt x="364856" y="535999"/>
                    <a:pt x="659901" y="535999"/>
                  </a:cubicBezTo>
                  <a:cubicBezTo>
                    <a:pt x="660011" y="535999"/>
                    <a:pt x="660121" y="535999"/>
                    <a:pt x="660231" y="535966"/>
                  </a:cubicBezTo>
                  <a:lnTo>
                    <a:pt x="660231" y="662933"/>
                  </a:lnTo>
                  <a:cubicBezTo>
                    <a:pt x="295505" y="662453"/>
                    <a:pt x="0" y="366622"/>
                    <a:pt x="0" y="1772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53" name="Oval 10"/>
            <p:cNvSpPr/>
            <p:nvPr/>
          </p:nvSpPr>
          <p:spPr>
            <a:xfrm>
              <a:off x="4548151" y="2651767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534380" y="0"/>
                  </a:moveTo>
                  <a:lnTo>
                    <a:pt x="660143" y="0"/>
                  </a:lnTo>
                  <a:cubicBezTo>
                    <a:pt x="660231" y="591"/>
                    <a:pt x="660232" y="1181"/>
                    <a:pt x="660232" y="1772"/>
                  </a:cubicBezTo>
                  <a:cubicBezTo>
                    <a:pt x="660232" y="366623"/>
                    <a:pt x="364727" y="662454"/>
                    <a:pt x="0" y="662934"/>
                  </a:cubicBezTo>
                  <a:lnTo>
                    <a:pt x="0" y="535967"/>
                  </a:lnTo>
                  <a:lnTo>
                    <a:pt x="331" y="536000"/>
                  </a:lnTo>
                  <a:cubicBezTo>
                    <a:pt x="295376" y="536000"/>
                    <a:pt x="534558" y="296818"/>
                    <a:pt x="534558" y="1773"/>
                  </a:cubicBezTo>
                  <a:cubicBezTo>
                    <a:pt x="534558" y="1182"/>
                    <a:pt x="534557" y="591"/>
                    <a:pt x="534380" y="0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54" name="Oval 11"/>
            <p:cNvSpPr/>
            <p:nvPr/>
          </p:nvSpPr>
          <p:spPr>
            <a:xfrm>
              <a:off x="4548151" y="1992379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0" y="0"/>
                  </a:moveTo>
                  <a:cubicBezTo>
                    <a:pt x="364727" y="480"/>
                    <a:pt x="660232" y="296312"/>
                    <a:pt x="660232" y="661162"/>
                  </a:cubicBezTo>
                  <a:lnTo>
                    <a:pt x="660143" y="662934"/>
                  </a:lnTo>
                  <a:lnTo>
                    <a:pt x="534380" y="662934"/>
                  </a:lnTo>
                  <a:lnTo>
                    <a:pt x="534558" y="661161"/>
                  </a:lnTo>
                  <a:cubicBezTo>
                    <a:pt x="534558" y="366116"/>
                    <a:pt x="295376" y="126934"/>
                    <a:pt x="331" y="126934"/>
                  </a:cubicBezTo>
                  <a:cubicBezTo>
                    <a:pt x="221" y="126934"/>
                    <a:pt x="111" y="126934"/>
                    <a:pt x="0" y="126967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7807164" y="4005272"/>
            <a:ext cx="2598652" cy="2603616"/>
            <a:chOff x="3888581" y="1992379"/>
            <a:chExt cx="1319802" cy="1322322"/>
          </a:xfrm>
        </p:grpSpPr>
        <p:sp>
          <p:nvSpPr>
            <p:cNvPr id="356" name="Oval 3"/>
            <p:cNvSpPr/>
            <p:nvPr/>
          </p:nvSpPr>
          <p:spPr>
            <a:xfrm>
              <a:off x="3888581" y="1992379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660231" y="0"/>
                  </a:moveTo>
                  <a:lnTo>
                    <a:pt x="660231" y="126967"/>
                  </a:lnTo>
                  <a:lnTo>
                    <a:pt x="659901" y="126934"/>
                  </a:lnTo>
                  <a:cubicBezTo>
                    <a:pt x="364856" y="126934"/>
                    <a:pt x="125674" y="366116"/>
                    <a:pt x="125674" y="661161"/>
                  </a:cubicBezTo>
                  <a:cubicBezTo>
                    <a:pt x="125674" y="661752"/>
                    <a:pt x="125675" y="662343"/>
                    <a:pt x="125853" y="662933"/>
                  </a:cubicBezTo>
                  <a:lnTo>
                    <a:pt x="90" y="662933"/>
                  </a:lnTo>
                  <a:cubicBezTo>
                    <a:pt x="1" y="662343"/>
                    <a:pt x="0" y="661752"/>
                    <a:pt x="0" y="661161"/>
                  </a:cubicBezTo>
                  <a:cubicBezTo>
                    <a:pt x="0" y="296311"/>
                    <a:pt x="295505" y="480"/>
                    <a:pt x="660231" y="0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57" name="Oval 9"/>
            <p:cNvSpPr/>
            <p:nvPr/>
          </p:nvSpPr>
          <p:spPr>
            <a:xfrm>
              <a:off x="3888581" y="2651768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90" y="0"/>
                  </a:moveTo>
                  <a:lnTo>
                    <a:pt x="125853" y="0"/>
                  </a:lnTo>
                  <a:lnTo>
                    <a:pt x="125674" y="1772"/>
                  </a:lnTo>
                  <a:cubicBezTo>
                    <a:pt x="125674" y="296817"/>
                    <a:pt x="364856" y="535999"/>
                    <a:pt x="659901" y="535999"/>
                  </a:cubicBezTo>
                  <a:cubicBezTo>
                    <a:pt x="660011" y="535999"/>
                    <a:pt x="660121" y="535999"/>
                    <a:pt x="660231" y="535966"/>
                  </a:cubicBezTo>
                  <a:lnTo>
                    <a:pt x="660231" y="662933"/>
                  </a:lnTo>
                  <a:cubicBezTo>
                    <a:pt x="295505" y="662453"/>
                    <a:pt x="0" y="366622"/>
                    <a:pt x="0" y="1772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58" name="Oval 10"/>
            <p:cNvSpPr/>
            <p:nvPr/>
          </p:nvSpPr>
          <p:spPr>
            <a:xfrm>
              <a:off x="4548151" y="2651767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534380" y="0"/>
                  </a:moveTo>
                  <a:lnTo>
                    <a:pt x="660143" y="0"/>
                  </a:lnTo>
                  <a:cubicBezTo>
                    <a:pt x="660231" y="591"/>
                    <a:pt x="660232" y="1181"/>
                    <a:pt x="660232" y="1772"/>
                  </a:cubicBezTo>
                  <a:cubicBezTo>
                    <a:pt x="660232" y="366623"/>
                    <a:pt x="364727" y="662454"/>
                    <a:pt x="0" y="662934"/>
                  </a:cubicBezTo>
                  <a:lnTo>
                    <a:pt x="0" y="535967"/>
                  </a:lnTo>
                  <a:lnTo>
                    <a:pt x="331" y="536000"/>
                  </a:lnTo>
                  <a:cubicBezTo>
                    <a:pt x="295376" y="536000"/>
                    <a:pt x="534558" y="296818"/>
                    <a:pt x="534558" y="1773"/>
                  </a:cubicBezTo>
                  <a:cubicBezTo>
                    <a:pt x="534558" y="1182"/>
                    <a:pt x="534557" y="591"/>
                    <a:pt x="534380" y="0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59" name="Oval 11"/>
            <p:cNvSpPr/>
            <p:nvPr/>
          </p:nvSpPr>
          <p:spPr>
            <a:xfrm>
              <a:off x="4548151" y="1992379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0" y="0"/>
                  </a:moveTo>
                  <a:cubicBezTo>
                    <a:pt x="364727" y="480"/>
                    <a:pt x="660232" y="296312"/>
                    <a:pt x="660232" y="661162"/>
                  </a:cubicBezTo>
                  <a:lnTo>
                    <a:pt x="660143" y="662934"/>
                  </a:lnTo>
                  <a:lnTo>
                    <a:pt x="534380" y="662934"/>
                  </a:lnTo>
                  <a:lnTo>
                    <a:pt x="534558" y="661161"/>
                  </a:lnTo>
                  <a:cubicBezTo>
                    <a:pt x="534558" y="366116"/>
                    <a:pt x="295376" y="126934"/>
                    <a:pt x="331" y="126934"/>
                  </a:cubicBezTo>
                  <a:cubicBezTo>
                    <a:pt x="221" y="126934"/>
                    <a:pt x="111" y="126934"/>
                    <a:pt x="0" y="126967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</p:grpSp>
      <p:grpSp>
        <p:nvGrpSpPr>
          <p:cNvPr id="360" name="Group 359"/>
          <p:cNvGrpSpPr/>
          <p:nvPr/>
        </p:nvGrpSpPr>
        <p:grpSpPr>
          <a:xfrm rot="5400000">
            <a:off x="7809646" y="4005272"/>
            <a:ext cx="2598652" cy="2603616"/>
            <a:chOff x="3888581" y="1992379"/>
            <a:chExt cx="1319802" cy="1322322"/>
          </a:xfrm>
        </p:grpSpPr>
        <p:sp>
          <p:nvSpPr>
            <p:cNvPr id="361" name="Oval 3"/>
            <p:cNvSpPr/>
            <p:nvPr/>
          </p:nvSpPr>
          <p:spPr>
            <a:xfrm>
              <a:off x="3888581" y="1992379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660231" y="0"/>
                  </a:moveTo>
                  <a:lnTo>
                    <a:pt x="660231" y="126967"/>
                  </a:lnTo>
                  <a:lnTo>
                    <a:pt x="659901" y="126934"/>
                  </a:lnTo>
                  <a:cubicBezTo>
                    <a:pt x="364856" y="126934"/>
                    <a:pt x="125674" y="366116"/>
                    <a:pt x="125674" y="661161"/>
                  </a:cubicBezTo>
                  <a:cubicBezTo>
                    <a:pt x="125674" y="661752"/>
                    <a:pt x="125675" y="662343"/>
                    <a:pt x="125853" y="662933"/>
                  </a:cubicBezTo>
                  <a:lnTo>
                    <a:pt x="90" y="662933"/>
                  </a:lnTo>
                  <a:cubicBezTo>
                    <a:pt x="1" y="662343"/>
                    <a:pt x="0" y="661752"/>
                    <a:pt x="0" y="661161"/>
                  </a:cubicBezTo>
                  <a:cubicBezTo>
                    <a:pt x="0" y="296311"/>
                    <a:pt x="295505" y="480"/>
                    <a:pt x="660231" y="0"/>
                  </a:cubicBezTo>
                  <a:close/>
                </a:path>
              </a:pathLst>
            </a:custGeom>
            <a:solidFill>
              <a:srgbClr val="B2EBEC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62" name="Oval 9"/>
            <p:cNvSpPr/>
            <p:nvPr/>
          </p:nvSpPr>
          <p:spPr>
            <a:xfrm>
              <a:off x="3888581" y="2651768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90" y="0"/>
                  </a:moveTo>
                  <a:lnTo>
                    <a:pt x="125853" y="0"/>
                  </a:lnTo>
                  <a:lnTo>
                    <a:pt x="125674" y="1772"/>
                  </a:lnTo>
                  <a:cubicBezTo>
                    <a:pt x="125674" y="296817"/>
                    <a:pt x="364856" y="535999"/>
                    <a:pt x="659901" y="535999"/>
                  </a:cubicBezTo>
                  <a:cubicBezTo>
                    <a:pt x="660011" y="535999"/>
                    <a:pt x="660121" y="535999"/>
                    <a:pt x="660231" y="535966"/>
                  </a:cubicBezTo>
                  <a:lnTo>
                    <a:pt x="660231" y="662933"/>
                  </a:lnTo>
                  <a:cubicBezTo>
                    <a:pt x="295505" y="662453"/>
                    <a:pt x="0" y="366622"/>
                    <a:pt x="0" y="1772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63" name="Oval 10"/>
            <p:cNvSpPr/>
            <p:nvPr/>
          </p:nvSpPr>
          <p:spPr>
            <a:xfrm>
              <a:off x="4548151" y="2651767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534380" y="0"/>
                  </a:moveTo>
                  <a:lnTo>
                    <a:pt x="660143" y="0"/>
                  </a:lnTo>
                  <a:cubicBezTo>
                    <a:pt x="660231" y="591"/>
                    <a:pt x="660232" y="1181"/>
                    <a:pt x="660232" y="1772"/>
                  </a:cubicBezTo>
                  <a:cubicBezTo>
                    <a:pt x="660232" y="366623"/>
                    <a:pt x="364727" y="662454"/>
                    <a:pt x="0" y="662934"/>
                  </a:cubicBezTo>
                  <a:lnTo>
                    <a:pt x="0" y="535967"/>
                  </a:lnTo>
                  <a:lnTo>
                    <a:pt x="331" y="536000"/>
                  </a:lnTo>
                  <a:cubicBezTo>
                    <a:pt x="295376" y="536000"/>
                    <a:pt x="534558" y="296818"/>
                    <a:pt x="534558" y="1773"/>
                  </a:cubicBezTo>
                  <a:cubicBezTo>
                    <a:pt x="534558" y="1182"/>
                    <a:pt x="534557" y="591"/>
                    <a:pt x="534380" y="0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64" name="Oval 11"/>
            <p:cNvSpPr/>
            <p:nvPr/>
          </p:nvSpPr>
          <p:spPr>
            <a:xfrm>
              <a:off x="4548151" y="1992379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0" y="0"/>
                  </a:moveTo>
                  <a:cubicBezTo>
                    <a:pt x="364727" y="480"/>
                    <a:pt x="660232" y="296312"/>
                    <a:pt x="660232" y="661162"/>
                  </a:cubicBezTo>
                  <a:lnTo>
                    <a:pt x="660143" y="662934"/>
                  </a:lnTo>
                  <a:lnTo>
                    <a:pt x="534380" y="662934"/>
                  </a:lnTo>
                  <a:lnTo>
                    <a:pt x="534558" y="661161"/>
                  </a:lnTo>
                  <a:cubicBezTo>
                    <a:pt x="534558" y="366116"/>
                    <a:pt x="295376" y="126934"/>
                    <a:pt x="331" y="126934"/>
                  </a:cubicBezTo>
                  <a:cubicBezTo>
                    <a:pt x="221" y="126934"/>
                    <a:pt x="111" y="126934"/>
                    <a:pt x="0" y="126967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</p:grpSp>
      <p:grpSp>
        <p:nvGrpSpPr>
          <p:cNvPr id="365" name="Group 364"/>
          <p:cNvGrpSpPr/>
          <p:nvPr/>
        </p:nvGrpSpPr>
        <p:grpSpPr>
          <a:xfrm rot="5400000">
            <a:off x="7809646" y="4005272"/>
            <a:ext cx="2598652" cy="2603616"/>
            <a:chOff x="3888581" y="1992379"/>
            <a:chExt cx="1319802" cy="1322322"/>
          </a:xfrm>
        </p:grpSpPr>
        <p:sp>
          <p:nvSpPr>
            <p:cNvPr id="366" name="Oval 3"/>
            <p:cNvSpPr/>
            <p:nvPr/>
          </p:nvSpPr>
          <p:spPr>
            <a:xfrm>
              <a:off x="3888581" y="1992379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660231" y="0"/>
                  </a:moveTo>
                  <a:lnTo>
                    <a:pt x="660231" y="126967"/>
                  </a:lnTo>
                  <a:lnTo>
                    <a:pt x="659901" y="126934"/>
                  </a:lnTo>
                  <a:cubicBezTo>
                    <a:pt x="364856" y="126934"/>
                    <a:pt x="125674" y="366116"/>
                    <a:pt x="125674" y="661161"/>
                  </a:cubicBezTo>
                  <a:cubicBezTo>
                    <a:pt x="125674" y="661752"/>
                    <a:pt x="125675" y="662343"/>
                    <a:pt x="125853" y="662933"/>
                  </a:cubicBezTo>
                  <a:lnTo>
                    <a:pt x="90" y="662933"/>
                  </a:lnTo>
                  <a:cubicBezTo>
                    <a:pt x="1" y="662343"/>
                    <a:pt x="0" y="661752"/>
                    <a:pt x="0" y="661161"/>
                  </a:cubicBezTo>
                  <a:cubicBezTo>
                    <a:pt x="0" y="296311"/>
                    <a:pt x="295505" y="480"/>
                    <a:pt x="660231" y="0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67" name="Oval 9"/>
            <p:cNvSpPr/>
            <p:nvPr/>
          </p:nvSpPr>
          <p:spPr>
            <a:xfrm>
              <a:off x="3888581" y="2651768"/>
              <a:ext cx="660231" cy="662933"/>
            </a:xfrm>
            <a:custGeom>
              <a:avLst/>
              <a:gdLst/>
              <a:ahLst/>
              <a:cxnLst/>
              <a:rect l="l" t="t" r="r" b="b"/>
              <a:pathLst>
                <a:path w="660231" h="662933">
                  <a:moveTo>
                    <a:pt x="90" y="0"/>
                  </a:moveTo>
                  <a:lnTo>
                    <a:pt x="125853" y="0"/>
                  </a:lnTo>
                  <a:lnTo>
                    <a:pt x="125674" y="1772"/>
                  </a:lnTo>
                  <a:cubicBezTo>
                    <a:pt x="125674" y="296817"/>
                    <a:pt x="364856" y="535999"/>
                    <a:pt x="659901" y="535999"/>
                  </a:cubicBezTo>
                  <a:cubicBezTo>
                    <a:pt x="660011" y="535999"/>
                    <a:pt x="660121" y="535999"/>
                    <a:pt x="660231" y="535966"/>
                  </a:cubicBezTo>
                  <a:lnTo>
                    <a:pt x="660231" y="662933"/>
                  </a:lnTo>
                  <a:cubicBezTo>
                    <a:pt x="295505" y="662453"/>
                    <a:pt x="0" y="366622"/>
                    <a:pt x="0" y="1772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68" name="Oval 10"/>
            <p:cNvSpPr/>
            <p:nvPr/>
          </p:nvSpPr>
          <p:spPr>
            <a:xfrm>
              <a:off x="4548151" y="2651767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534380" y="0"/>
                  </a:moveTo>
                  <a:lnTo>
                    <a:pt x="660143" y="0"/>
                  </a:lnTo>
                  <a:cubicBezTo>
                    <a:pt x="660231" y="591"/>
                    <a:pt x="660232" y="1181"/>
                    <a:pt x="660232" y="1772"/>
                  </a:cubicBezTo>
                  <a:cubicBezTo>
                    <a:pt x="660232" y="366623"/>
                    <a:pt x="364727" y="662454"/>
                    <a:pt x="0" y="662934"/>
                  </a:cubicBezTo>
                  <a:lnTo>
                    <a:pt x="0" y="535967"/>
                  </a:lnTo>
                  <a:lnTo>
                    <a:pt x="331" y="536000"/>
                  </a:lnTo>
                  <a:cubicBezTo>
                    <a:pt x="295376" y="536000"/>
                    <a:pt x="534558" y="296818"/>
                    <a:pt x="534558" y="1773"/>
                  </a:cubicBezTo>
                  <a:cubicBezTo>
                    <a:pt x="534558" y="1182"/>
                    <a:pt x="534557" y="591"/>
                    <a:pt x="534380" y="0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  <p:sp>
          <p:nvSpPr>
            <p:cNvPr id="369" name="Oval 11"/>
            <p:cNvSpPr/>
            <p:nvPr/>
          </p:nvSpPr>
          <p:spPr>
            <a:xfrm>
              <a:off x="4548151" y="1992379"/>
              <a:ext cx="660232" cy="662934"/>
            </a:xfrm>
            <a:custGeom>
              <a:avLst/>
              <a:gdLst/>
              <a:ahLst/>
              <a:cxnLst/>
              <a:rect l="l" t="t" r="r" b="b"/>
              <a:pathLst>
                <a:path w="660232" h="662934">
                  <a:moveTo>
                    <a:pt x="0" y="0"/>
                  </a:moveTo>
                  <a:cubicBezTo>
                    <a:pt x="364727" y="480"/>
                    <a:pt x="660232" y="296312"/>
                    <a:pt x="660232" y="661162"/>
                  </a:cubicBezTo>
                  <a:lnTo>
                    <a:pt x="660143" y="662934"/>
                  </a:lnTo>
                  <a:lnTo>
                    <a:pt x="534380" y="662934"/>
                  </a:lnTo>
                  <a:lnTo>
                    <a:pt x="534558" y="661161"/>
                  </a:lnTo>
                  <a:cubicBezTo>
                    <a:pt x="534558" y="366116"/>
                    <a:pt x="295376" y="126934"/>
                    <a:pt x="331" y="126934"/>
                  </a:cubicBezTo>
                  <a:cubicBezTo>
                    <a:pt x="221" y="126934"/>
                    <a:pt x="111" y="126934"/>
                    <a:pt x="0" y="126967"/>
                  </a:cubicBezTo>
                  <a:close/>
                </a:path>
              </a:pathLst>
            </a:custGeom>
            <a:solidFill>
              <a:srgbClr val="2B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GB" sz="3200">
                <a:solidFill>
                  <a:srgbClr val="2AADB0"/>
                </a:solidFill>
              </a:endParaRPr>
            </a:p>
          </p:txBody>
        </p:sp>
      </p:grpSp>
      <p:sp>
        <p:nvSpPr>
          <p:cNvPr id="2069" name="Oval 2068"/>
          <p:cNvSpPr/>
          <p:nvPr/>
        </p:nvSpPr>
        <p:spPr>
          <a:xfrm>
            <a:off x="7757022" y="3966022"/>
            <a:ext cx="2687140" cy="2687140"/>
          </a:xfrm>
          <a:custGeom>
            <a:avLst/>
            <a:gdLst/>
            <a:ahLst/>
            <a:cxnLst/>
            <a:rect l="l" t="t" r="r" b="b"/>
            <a:pathLst>
              <a:path w="1343570" h="1343570">
                <a:moveTo>
                  <a:pt x="671785" y="180975"/>
                </a:moveTo>
                <a:cubicBezTo>
                  <a:pt x="400718" y="180975"/>
                  <a:pt x="180975" y="400718"/>
                  <a:pt x="180975" y="671785"/>
                </a:cubicBezTo>
                <a:cubicBezTo>
                  <a:pt x="180975" y="942852"/>
                  <a:pt x="400718" y="1162595"/>
                  <a:pt x="671785" y="1162595"/>
                </a:cubicBezTo>
                <a:cubicBezTo>
                  <a:pt x="942852" y="1162595"/>
                  <a:pt x="1162595" y="942852"/>
                  <a:pt x="1162595" y="671785"/>
                </a:cubicBezTo>
                <a:cubicBezTo>
                  <a:pt x="1162595" y="400718"/>
                  <a:pt x="942852" y="180975"/>
                  <a:pt x="671785" y="180975"/>
                </a:cubicBezTo>
                <a:close/>
                <a:moveTo>
                  <a:pt x="671785" y="133315"/>
                </a:moveTo>
                <a:cubicBezTo>
                  <a:pt x="969174" y="133315"/>
                  <a:pt x="1210255" y="374396"/>
                  <a:pt x="1210255" y="671785"/>
                </a:cubicBezTo>
                <a:cubicBezTo>
                  <a:pt x="1210255" y="969174"/>
                  <a:pt x="969174" y="1210255"/>
                  <a:pt x="671785" y="1210255"/>
                </a:cubicBezTo>
                <a:cubicBezTo>
                  <a:pt x="374396" y="1210255"/>
                  <a:pt x="133315" y="969174"/>
                  <a:pt x="133315" y="671785"/>
                </a:cubicBezTo>
                <a:cubicBezTo>
                  <a:pt x="133315" y="374396"/>
                  <a:pt x="374396" y="133315"/>
                  <a:pt x="671785" y="133315"/>
                </a:cubicBezTo>
                <a:close/>
                <a:moveTo>
                  <a:pt x="671785" y="27312"/>
                </a:moveTo>
                <a:cubicBezTo>
                  <a:pt x="315852" y="27312"/>
                  <a:pt x="27312" y="315852"/>
                  <a:pt x="27312" y="671785"/>
                </a:cubicBezTo>
                <a:cubicBezTo>
                  <a:pt x="27312" y="1027718"/>
                  <a:pt x="315852" y="1316258"/>
                  <a:pt x="671785" y="1316258"/>
                </a:cubicBezTo>
                <a:cubicBezTo>
                  <a:pt x="1027718" y="1316258"/>
                  <a:pt x="1316258" y="1027718"/>
                  <a:pt x="1316258" y="671785"/>
                </a:cubicBezTo>
                <a:cubicBezTo>
                  <a:pt x="1316258" y="315852"/>
                  <a:pt x="1027718" y="27312"/>
                  <a:pt x="671785" y="27312"/>
                </a:cubicBezTo>
                <a:close/>
                <a:moveTo>
                  <a:pt x="671785" y="0"/>
                </a:moveTo>
                <a:cubicBezTo>
                  <a:pt x="1042802" y="0"/>
                  <a:pt x="1343570" y="300768"/>
                  <a:pt x="1343570" y="671785"/>
                </a:cubicBezTo>
                <a:cubicBezTo>
                  <a:pt x="1343570" y="1042802"/>
                  <a:pt x="1042802" y="1343570"/>
                  <a:pt x="671785" y="1343570"/>
                </a:cubicBezTo>
                <a:cubicBezTo>
                  <a:pt x="300768" y="1343570"/>
                  <a:pt x="0" y="1042802"/>
                  <a:pt x="0" y="671785"/>
                </a:cubicBezTo>
                <a:cubicBezTo>
                  <a:pt x="0" y="300768"/>
                  <a:pt x="300768" y="0"/>
                  <a:pt x="671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2064" name="Oval 2063"/>
          <p:cNvSpPr/>
          <p:nvPr/>
        </p:nvSpPr>
        <p:spPr>
          <a:xfrm>
            <a:off x="7250997" y="3458459"/>
            <a:ext cx="3700278" cy="37002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pic>
        <p:nvPicPr>
          <p:cNvPr id="2" name="clock-ticking-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6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24720" y="720726"/>
            <a:ext cx="1219200" cy="1219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39580" y="3550922"/>
            <a:ext cx="3515356" cy="3515352"/>
            <a:chOff x="1115616" y="1729229"/>
            <a:chExt cx="1850139" cy="1850139"/>
          </a:xfrm>
        </p:grpSpPr>
        <p:sp>
          <p:nvSpPr>
            <p:cNvPr id="322" name="Oval 321"/>
            <p:cNvSpPr/>
            <p:nvPr/>
          </p:nvSpPr>
          <p:spPr>
            <a:xfrm>
              <a:off x="1115616" y="1729229"/>
              <a:ext cx="1850139" cy="1850139"/>
            </a:xfrm>
            <a:prstGeom prst="ellipse">
              <a:avLst/>
            </a:prstGeom>
            <a:solidFill>
              <a:srgbClr val="2AA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dirty="0">
                  <a:latin typeface="Segoe UI" panose="020B0502040204020203" pitchFamily="34" charset="0"/>
                  <a:cs typeface="Segoe UI" panose="020B0502040204020203" pitchFamily="34" charset="0"/>
                </a:rPr>
                <a:t>END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66010" y="2274094"/>
              <a:ext cx="11493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1466010" y="3028474"/>
              <a:ext cx="11493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4" name="Picture 7">
            <a:extLst>
              <a:ext uri="{FF2B5EF4-FFF2-40B4-BE49-F238E27FC236}">
                <a16:creationId xmlns:a16="http://schemas.microsoft.com/office/drawing/2014/main" id="{4EF7A7B9-0C86-44A2-A7A4-27E88A1FC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53239" y="-1001116"/>
            <a:ext cx="6012122" cy="2029816"/>
          </a:xfrm>
          <a:prstGeom prst="rect">
            <a:avLst/>
          </a:prstGeom>
        </p:spPr>
      </p:pic>
      <p:pic>
        <p:nvPicPr>
          <p:cNvPr id="325" name="Picture 8">
            <a:extLst>
              <a:ext uri="{FF2B5EF4-FFF2-40B4-BE49-F238E27FC236}">
                <a16:creationId xmlns:a16="http://schemas.microsoft.com/office/drawing/2014/main" id="{19A0A65C-27E6-401F-8E76-4FB277622D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88650" y="-2388553"/>
            <a:ext cx="4030989" cy="4114800"/>
          </a:xfrm>
          <a:prstGeom prst="rect">
            <a:avLst/>
          </a:prstGeom>
        </p:spPr>
      </p:pic>
      <p:pic>
        <p:nvPicPr>
          <p:cNvPr id="326" name="Picture 4">
            <a:extLst>
              <a:ext uri="{FF2B5EF4-FFF2-40B4-BE49-F238E27FC236}">
                <a16:creationId xmlns:a16="http://schemas.microsoft.com/office/drawing/2014/main" id="{152BD21E-1555-40A0-BB86-BC1D7233DA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423086">
            <a:off x="-1217320" y="-4974172"/>
            <a:ext cx="5323671" cy="7857779"/>
          </a:xfrm>
          <a:prstGeom prst="rect">
            <a:avLst/>
          </a:prstGeom>
        </p:spPr>
      </p:pic>
      <p:pic>
        <p:nvPicPr>
          <p:cNvPr id="328" name="Picture 5">
            <a:extLst>
              <a:ext uri="{FF2B5EF4-FFF2-40B4-BE49-F238E27FC236}">
                <a16:creationId xmlns:a16="http://schemas.microsoft.com/office/drawing/2014/main" id="{925BC1C5-6AFC-4CA1-8AF0-0452A38DE6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id="329" name="Picture 6">
            <a:extLst>
              <a:ext uri="{FF2B5EF4-FFF2-40B4-BE49-F238E27FC236}">
                <a16:creationId xmlns:a16="http://schemas.microsoft.com/office/drawing/2014/main" id="{8ED24F08-FB3C-44F0-B85B-1ABA70E7B4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897882">
            <a:off x="15681947" y="7636750"/>
            <a:ext cx="3154705" cy="2291105"/>
          </a:xfrm>
          <a:prstGeom prst="rect">
            <a:avLst/>
          </a:prstGeom>
        </p:spPr>
      </p:pic>
      <p:pic>
        <p:nvPicPr>
          <p:cNvPr id="330" name="Picture 7">
            <a:extLst>
              <a:ext uri="{FF2B5EF4-FFF2-40B4-BE49-F238E27FC236}">
                <a16:creationId xmlns:a16="http://schemas.microsoft.com/office/drawing/2014/main" id="{423EEDE3-2192-4CA4-BEC6-051B5D05B3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3073084" y="7462332"/>
            <a:ext cx="5181796" cy="5106425"/>
          </a:xfrm>
          <a:prstGeom prst="rect">
            <a:avLst/>
          </a:prstGeom>
        </p:spPr>
      </p:pic>
      <p:pic>
        <p:nvPicPr>
          <p:cNvPr id="331" name="Picture 10">
            <a:extLst>
              <a:ext uri="{FF2B5EF4-FFF2-40B4-BE49-F238E27FC236}">
                <a16:creationId xmlns:a16="http://schemas.microsoft.com/office/drawing/2014/main" id="{B6EBC60F-E354-42BF-8848-3F1CC4DEE4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423086">
            <a:off x="-1408986" y="-5284490"/>
            <a:ext cx="5323671" cy="78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12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6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8025E-6 L 2.5E-6 0.03395 " pathEditMode="relative" rAng="0" ptsTypes="AA">
                                      <p:cBhvr>
                                        <p:cTn id="15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5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8" presetClass="emph" presetSubtype="0" fill="hold" grpId="1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6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8" presetClass="emph" presetSubtype="0" fill="hold" grpId="2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7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8" presetClass="emph" presetSubtype="0" fill="hold" grpId="3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7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8" presetClass="emph" presetSubtype="0" fill="hold" grpId="4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8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8" presetClass="emph" presetSubtype="0" fill="hold" grpId="5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8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"/>
                            </p:stCondLst>
                            <p:childTnLst>
                              <p:par>
                                <p:cTn id="191" presetID="8" presetClass="emph" presetSubtype="0" fill="hold" grpId="6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9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0"/>
                            </p:stCondLst>
                            <p:childTnLst>
                              <p:par>
                                <p:cTn id="196" presetID="8" presetClass="emph" presetSubtype="0" fill="hold" grpId="7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19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000"/>
                            </p:stCondLst>
                            <p:childTnLst>
                              <p:par>
                                <p:cTn id="201" presetID="8" presetClass="emph" presetSubtype="0" fill="hold" grpId="8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0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000"/>
                            </p:stCondLst>
                            <p:childTnLst>
                              <p:par>
                                <p:cTn id="206" presetID="8" presetClass="emph" presetSubtype="0" fill="hold" grpId="9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0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1" presetID="8" presetClass="emph" presetSubtype="0" fill="hold" grpId="10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1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6" presetID="8" presetClass="emph" presetSubtype="0" fill="hold" grpId="11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1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8" presetClass="emph" presetSubtype="0" fill="hold" grpId="12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2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6" presetID="8" presetClass="emph" presetSubtype="0" fill="hold" grpId="13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2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1" presetID="8" presetClass="emph" presetSubtype="0" fill="hold" grpId="14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3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1" presetID="8" presetClass="emph" presetSubtype="0" fill="hold" grpId="15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4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6" presetID="8" presetClass="emph" presetSubtype="0" fill="hold" grpId="16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4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1" presetID="8" presetClass="emph" presetSubtype="0" fill="hold" grpId="17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6" presetID="8" presetClass="emph" presetSubtype="0" fill="hold" grpId="18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5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1" presetID="8" presetClass="emph" presetSubtype="0" fill="hold" grpId="19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6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6" presetID="8" presetClass="emph" presetSubtype="0" fill="hold" grpId="20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6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1" presetID="8" presetClass="emph" presetSubtype="0" fill="hold" grpId="21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7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6" presetID="8" presetClass="emph" presetSubtype="0" fill="hold" grpId="22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7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1" presetID="8" presetClass="emph" presetSubtype="0" fill="hold" grpId="23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8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6" presetID="8" presetClass="emph" presetSubtype="0" fill="hold" grpId="24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8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1" presetID="8" presetClass="emph" presetSubtype="0" fill="hold" grpId="25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9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6" presetID="8" presetClass="emph" presetSubtype="0" fill="hold" grpId="26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29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1" presetID="8" presetClass="emph" presetSubtype="0" fill="hold" grpId="27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0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06" presetID="8" presetClass="emph" presetSubtype="0" fill="hold" grpId="28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0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1" presetID="8" presetClass="emph" presetSubtype="0" fill="hold" grpId="29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1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1" presetID="8" presetClass="emph" presetSubtype="0" fill="hold" grpId="30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2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6" presetID="8" presetClass="emph" presetSubtype="0" fill="hold" grpId="31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2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1" presetID="8" presetClass="emph" presetSubtype="0" fill="hold" grpId="32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3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6" presetID="8" presetClass="emph" presetSubtype="0" fill="hold" grpId="33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3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1" presetID="8" presetClass="emph" presetSubtype="0" fill="hold" grpId="34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4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6" presetID="8" presetClass="emph" presetSubtype="0" fill="hold" grpId="35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4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1" presetID="8" presetClass="emph" presetSubtype="0" fill="hold" grpId="36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5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56" presetID="8" presetClass="emph" presetSubtype="0" fill="hold" grpId="37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5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61" presetID="8" presetClass="emph" presetSubtype="0" fill="hold" grpId="38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6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6" presetID="8" presetClass="emph" presetSubtype="0" fill="hold" grpId="39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6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8" presetClass="emph" presetSubtype="0" fill="hold" grpId="40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7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8" presetClass="emph" presetSubtype="0" fill="hold" grpId="41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7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1" presetID="8" presetClass="emph" presetSubtype="0" fill="hold" grpId="42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8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86" presetID="8" presetClass="emph" presetSubtype="0" fill="hold" grpId="43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87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91" presetID="8" presetClass="emph" presetSubtype="0" fill="hold" grpId="44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39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1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5000"/>
                            </p:stCondLst>
                            <p:childTnLst>
                              <p:par>
                                <p:cTn id="403" presetID="8" presetClass="emph" presetSubtype="0" fill="hold" grpId="45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0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8" presetID="8" presetClass="emph" presetSubtype="0" fill="hold" grpId="46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0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3" presetID="8" presetClass="emph" presetSubtype="0" fill="hold" grpId="47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1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8" presetID="8" presetClass="emph" presetSubtype="0" fill="hold" grpId="48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1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3" presetID="8" presetClass="emph" presetSubtype="0" fill="hold" grpId="49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2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8" presetID="8" presetClass="emph" presetSubtype="0" fill="hold" grpId="50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2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3" presetID="8" presetClass="emph" presetSubtype="0" fill="hold" grpId="51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3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8" presetID="8" presetClass="emph" presetSubtype="0" fill="hold" grpId="52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3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3" presetID="8" presetClass="emph" presetSubtype="0" fill="hold" grpId="53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4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8" presetID="8" presetClass="emph" presetSubtype="0" fill="hold" grpId="54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4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3" presetID="8" presetClass="emph" presetSubtype="0" fill="hold" grpId="55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5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8" presetID="8" presetClass="emph" presetSubtype="0" fill="hold" grpId="56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5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3" presetID="8" presetClass="emph" presetSubtype="0" fill="hold" grpId="57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6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8" presetID="8" presetClass="emph" presetSubtype="0" fill="hold" grpId="58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6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3" presetID="8" presetClass="emph" presetSubtype="0" fill="hold" grpId="59" nodeType="afterEffect">
                                  <p:stCondLst>
                                    <p:cond delay="990"/>
                                  </p:stCondLst>
                                  <p:childTnLst>
                                    <p:animRot by="-360000">
                                      <p:cBhvr>
                                        <p:cTn id="474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6" presetClass="emph" presetSubtype="0" autoRev="1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animScale>
                                      <p:cBhvr>
                                        <p:cTn id="485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86" presetID="2" presetClass="exit" presetSubtype="8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" presetClass="exit" presetSubtype="8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3" presetClass="path" presetSubtype="0" accel="50000" decel="5000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animMotion origin="layout" path="M -0.00034 0 L 0.10695 0 " pathEditMode="relative" rAng="0" ptsTypes="AA">
                                      <p:cBhvr>
                                        <p:cTn id="4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0"/>
                                    </p:animMotion>
                                  </p:childTnLst>
                                </p:cTn>
                              </p:par>
                              <p:par>
                                <p:cTn id="496" presetID="63" presetClass="path" presetSubtype="0" accel="50000" decel="5000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animMotion origin="layout" path="M -4.16667E-6 0 L 0.10851 0 " pathEditMode="relative" rAng="0" ptsTypes="AA">
                                      <p:cBhvr>
                                        <p:cTn id="4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23" presetClass="entr" presetSubtype="16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99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2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1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2" repeatCount="6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7" grpId="0" animBg="1"/>
      <p:bldP spid="327" grpId="1" animBg="1"/>
      <p:bldP spid="16" grpId="0" animBg="1"/>
      <p:bldP spid="16" grpId="1" animBg="1"/>
      <p:bldP spid="44" grpId="0" animBg="1"/>
      <p:bldP spid="84" grpId="0" animBg="1"/>
      <p:bldP spid="84" grpId="1" animBg="1"/>
      <p:bldP spid="41" grpId="0" animBg="1"/>
      <p:bldP spid="87" grpId="0" animBg="1"/>
      <p:bldP spid="88" grpId="0" animBg="1"/>
      <p:bldP spid="88" grpId="1" animBg="1"/>
      <p:bldP spid="88" grpId="2" animBg="1"/>
      <p:bldP spid="88" grpId="3" animBg="1"/>
      <p:bldP spid="88" grpId="4" animBg="1"/>
      <p:bldP spid="88" grpId="5" animBg="1"/>
      <p:bldP spid="88" grpId="6" animBg="1"/>
      <p:bldP spid="88" grpId="7" animBg="1"/>
      <p:bldP spid="88" grpId="8" animBg="1"/>
      <p:bldP spid="88" grpId="9" animBg="1"/>
      <p:bldP spid="88" grpId="10" animBg="1"/>
      <p:bldP spid="88" grpId="11" animBg="1"/>
      <p:bldP spid="88" grpId="12" animBg="1"/>
      <p:bldP spid="88" grpId="13" animBg="1"/>
      <p:bldP spid="88" grpId="14" animBg="1"/>
      <p:bldP spid="88" grpId="15" animBg="1"/>
      <p:bldP spid="88" grpId="16" animBg="1"/>
      <p:bldP spid="88" grpId="17" animBg="1"/>
      <p:bldP spid="88" grpId="18" animBg="1"/>
      <p:bldP spid="88" grpId="19" animBg="1"/>
      <p:bldP spid="88" grpId="20" animBg="1"/>
      <p:bldP spid="88" grpId="21" animBg="1"/>
      <p:bldP spid="88" grpId="22" animBg="1"/>
      <p:bldP spid="88" grpId="23" animBg="1"/>
      <p:bldP spid="88" grpId="24" animBg="1"/>
      <p:bldP spid="88" grpId="25" animBg="1"/>
      <p:bldP spid="88" grpId="26" animBg="1"/>
      <p:bldP spid="88" grpId="27" animBg="1"/>
      <p:bldP spid="88" grpId="28" animBg="1"/>
      <p:bldP spid="88" grpId="29" animBg="1"/>
      <p:bldP spid="88" grpId="30" animBg="1"/>
      <p:bldP spid="88" grpId="31" animBg="1"/>
      <p:bldP spid="88" grpId="32" animBg="1"/>
      <p:bldP spid="88" grpId="33" animBg="1"/>
      <p:bldP spid="88" grpId="34" animBg="1"/>
      <p:bldP spid="88" grpId="35" animBg="1"/>
      <p:bldP spid="88" grpId="36" animBg="1"/>
      <p:bldP spid="88" grpId="37" animBg="1"/>
      <p:bldP spid="88" grpId="38" animBg="1"/>
      <p:bldP spid="88" grpId="39" animBg="1"/>
      <p:bldP spid="88" grpId="40" animBg="1"/>
      <p:bldP spid="88" grpId="41" animBg="1"/>
      <p:bldP spid="88" grpId="42" animBg="1"/>
      <p:bldP spid="88" grpId="43" animBg="1"/>
      <p:bldP spid="88" grpId="44" animBg="1"/>
      <p:bldP spid="88" grpId="45" animBg="1"/>
      <p:bldP spid="88" grpId="46" animBg="1"/>
      <p:bldP spid="88" grpId="47" animBg="1"/>
      <p:bldP spid="88" grpId="48" animBg="1"/>
      <p:bldP spid="88" grpId="49" animBg="1"/>
      <p:bldP spid="88" grpId="50" animBg="1"/>
      <p:bldP spid="88" grpId="51" animBg="1"/>
      <p:bldP spid="88" grpId="52" animBg="1"/>
      <p:bldP spid="88" grpId="53" animBg="1"/>
      <p:bldP spid="88" grpId="54" animBg="1"/>
      <p:bldP spid="88" grpId="55" animBg="1"/>
      <p:bldP spid="88" grpId="56" animBg="1"/>
      <p:bldP spid="88" grpId="57" animBg="1"/>
      <p:bldP spid="88" grpId="58" animBg="1"/>
      <p:bldP spid="88" grpId="59" animBg="1"/>
      <p:bldP spid="88" grpId="60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2069" grpId="0" animBg="1"/>
      <p:bldP spid="2064" grpId="0" animBg="1"/>
      <p:bldP spid="206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13508" y="2986456"/>
            <a:ext cx="19110882" cy="125436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82622" y="2741669"/>
            <a:ext cx="6718623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5578" y="2401725"/>
            <a:ext cx="2263211" cy="27417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72473" y="5143500"/>
            <a:ext cx="1864579" cy="2589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877800" y="7429500"/>
            <a:ext cx="7990040" cy="720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532578" y="-888991"/>
            <a:ext cx="7315200" cy="24697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6028" y="345890"/>
            <a:ext cx="2687386" cy="23355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015527" y="3896437"/>
            <a:ext cx="4256947" cy="192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9"/>
              </a:lnSpc>
            </a:pPr>
            <a:r>
              <a:rPr lang="en-US" sz="7303" dirty="0">
                <a:solidFill>
                  <a:srgbClr val="190852"/>
                </a:solidFill>
                <a:latin typeface="Paytone One Bold"/>
              </a:rPr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057190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693582" y="1235708"/>
            <a:ext cx="6078818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 Bold"/>
              </a:rPr>
              <a:t>Extension</a:t>
            </a:r>
          </a:p>
        </p:txBody>
      </p:sp>
      <p:sp>
        <p:nvSpPr>
          <p:cNvPr id="8" name="AutoShape 8"/>
          <p:cNvSpPr/>
          <p:nvPr/>
        </p:nvSpPr>
        <p:spPr>
          <a:xfrm>
            <a:off x="2790999" y="9258300"/>
            <a:ext cx="6492240" cy="0"/>
          </a:xfrm>
          <a:prstGeom prst="line">
            <a:avLst/>
          </a:prstGeom>
          <a:ln w="38100" cap="flat">
            <a:solidFill>
              <a:srgbClr val="19085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905000" y="3467929"/>
            <a:ext cx="6829946" cy="493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4"/>
              </a:lnSpc>
            </a:pPr>
            <a:r>
              <a:rPr lang="en-US" sz="5400" dirty="0">
                <a:solidFill>
                  <a:srgbClr val="190852"/>
                </a:solidFill>
                <a:latin typeface="Quicksand Bold"/>
              </a:rPr>
              <a:t>Water Cycle in a Jar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9800" y="4769230"/>
            <a:ext cx="7620000" cy="3092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028"/>
              </a:lnSpc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190852"/>
                </a:solidFill>
                <a:latin typeface="Quicksand Bold"/>
              </a:rPr>
              <a:t>Recreate the water cycle by making your own terrarium in this simple experiment.</a:t>
            </a:r>
          </a:p>
          <a:p>
            <a:pPr marL="571500" indent="-571500">
              <a:lnSpc>
                <a:spcPts val="3028"/>
              </a:lnSpc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190852"/>
              </a:solidFill>
              <a:latin typeface="Quicksand Bold"/>
            </a:endParaRPr>
          </a:p>
          <a:p>
            <a:pPr marL="571500" indent="-571500">
              <a:lnSpc>
                <a:spcPts val="3028"/>
              </a:lnSpc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190852"/>
                </a:solidFill>
                <a:latin typeface="Quicksand Bold"/>
              </a:rPr>
              <a:t>Refer to ‘Water Cycle in a Jar’ – Page 26-27 extracted from ‘Water. Learn it. Live it’ (Resource C)</a:t>
            </a:r>
            <a:endParaRPr lang="en-US" sz="3600" dirty="0">
              <a:solidFill>
                <a:srgbClr val="190852"/>
              </a:solidFill>
              <a:latin typeface="Quicksand 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441D3B-6A19-45BC-A77F-9685C3FA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943" y="682692"/>
            <a:ext cx="7272631" cy="8153400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C93982A4-6D82-4FCD-BAD3-D2ECE1B4E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73084" y="7462332"/>
            <a:ext cx="5181796" cy="5106425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9F351F57-3DB6-4BF3-8D14-5C8411691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423086">
            <a:off x="-1408986" y="-5284490"/>
            <a:ext cx="5323671" cy="78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03562" y="666901"/>
            <a:ext cx="2084357" cy="1440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01008" y="5461273"/>
            <a:ext cx="3184700" cy="14765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1999" y="3017520"/>
            <a:ext cx="6462719" cy="3182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"/>
              </a:rPr>
              <a:t>Where is the Water?</a:t>
            </a:r>
          </a:p>
        </p:txBody>
      </p:sp>
      <p:pic>
        <p:nvPicPr>
          <p:cNvPr id="1026" name="Picture 2" descr="Australia  Hypsometric tint 2 image 1">
            <a:extLst>
              <a:ext uri="{FF2B5EF4-FFF2-40B4-BE49-F238E27FC236}">
                <a16:creationId xmlns:a16="http://schemas.microsoft.com/office/drawing/2014/main" id="{14E0C10B-45DA-42D4-9CBC-ECA002754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"/>
          <a:stretch/>
        </p:blipFill>
        <p:spPr bwMode="auto">
          <a:xfrm>
            <a:off x="8001000" y="-11448"/>
            <a:ext cx="10744200" cy="102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9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49987" y="2051481"/>
            <a:ext cx="3184700" cy="14765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71600" y="1104900"/>
            <a:ext cx="44453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190852"/>
                </a:solidFill>
                <a:latin typeface="Paytone One"/>
              </a:rPr>
              <a:t>Where is the Water?</a:t>
            </a:r>
          </a:p>
        </p:txBody>
      </p:sp>
      <p:pic>
        <p:nvPicPr>
          <p:cNvPr id="2052" name="Picture 4" descr="What is the Best Watering Schedule for Your Garden - Garden Myths">
            <a:extLst>
              <a:ext uri="{FF2B5EF4-FFF2-40B4-BE49-F238E27FC236}">
                <a16:creationId xmlns:a16="http://schemas.microsoft.com/office/drawing/2014/main" id="{D0231FBD-DBA4-4E37-9F51-EB588139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309">
            <a:off x="6655318" y="-375435"/>
            <a:ext cx="9144000" cy="612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ow to Clean a Toilet Properly - How to Clean a Stained Toilet Bowl">
            <a:extLst>
              <a:ext uri="{FF2B5EF4-FFF2-40B4-BE49-F238E27FC236}">
                <a16:creationId xmlns:a16="http://schemas.microsoft.com/office/drawing/2014/main" id="{9ED25345-EA15-4162-92D4-8DBDE25C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636">
            <a:off x="14767278" y="80273"/>
            <a:ext cx="5591627" cy="827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Family Bath Images – Browse 68,927 Stock Photos, Vectors, and Video | Adobe  Stock">
            <a:extLst>
              <a:ext uri="{FF2B5EF4-FFF2-40B4-BE49-F238E27FC236}">
                <a16:creationId xmlns:a16="http://schemas.microsoft.com/office/drawing/2014/main" id="{F61ED1A6-12CC-4A7C-8166-561B127C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657">
            <a:off x="-222373" y="4801978"/>
            <a:ext cx="7321543" cy="488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Look up and enjoy the clouds | Forest Preserve District of Will County">
            <a:extLst>
              <a:ext uri="{FF2B5EF4-FFF2-40B4-BE49-F238E27FC236}">
                <a16:creationId xmlns:a16="http://schemas.microsoft.com/office/drawing/2014/main" id="{8082EDE4-FFA6-44CA-81AB-AB9022CF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228">
            <a:off x="7959228" y="5694238"/>
            <a:ext cx="7199650" cy="4487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57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A623BCDF-D648-49B4-9597-4660E775050E}"/>
              </a:ext>
            </a:extLst>
          </p:cNvPr>
          <p:cNvSpPr txBox="1"/>
          <p:nvPr/>
        </p:nvSpPr>
        <p:spPr>
          <a:xfrm>
            <a:off x="228600" y="4076700"/>
            <a:ext cx="17830800" cy="5294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49600" dirty="0">
                <a:solidFill>
                  <a:srgbClr val="F8DB19"/>
                </a:solidFill>
                <a:latin typeface="Paytone One"/>
              </a:rPr>
              <a:t>BIG</a:t>
            </a:r>
          </a:p>
          <a:p>
            <a:pPr algn="ctr">
              <a:lnSpc>
                <a:spcPts val="12880"/>
              </a:lnSpc>
            </a:pPr>
            <a:endParaRPr lang="en-US" sz="23900" dirty="0">
              <a:solidFill>
                <a:srgbClr val="190852"/>
              </a:solidFill>
              <a:latin typeface="Paytone One"/>
            </a:endParaRPr>
          </a:p>
          <a:p>
            <a:pPr algn="ctr">
              <a:lnSpc>
                <a:spcPts val="12880"/>
              </a:lnSpc>
            </a:pPr>
            <a:r>
              <a:rPr lang="en-US" sz="23900" dirty="0">
                <a:solidFill>
                  <a:srgbClr val="190852"/>
                </a:solidFill>
                <a:latin typeface="Paytone One"/>
              </a:rPr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70038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5252"/>
            <a:ext cx="12121496" cy="102922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133272"/>
            <a:ext cx="2592030" cy="8954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27252" y="133272"/>
            <a:ext cx="12121496" cy="1029225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743687" y="3070778"/>
            <a:ext cx="13235332" cy="1771044"/>
            <a:chOff x="0" y="0"/>
            <a:chExt cx="2602724" cy="348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085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08980" y="2663413"/>
            <a:ext cx="13235332" cy="1771044"/>
          </a:xfrm>
          <a:custGeom>
            <a:avLst/>
            <a:gdLst/>
            <a:ahLst/>
            <a:cxnLst/>
            <a:rect l="l" t="t" r="r" b="b"/>
            <a:pathLst>
              <a:path w="2602724" h="348275">
                <a:moveTo>
                  <a:pt x="203200" y="0"/>
                </a:moveTo>
                <a:lnTo>
                  <a:pt x="2602724" y="0"/>
                </a:lnTo>
                <a:lnTo>
                  <a:pt x="2399524" y="348275"/>
                </a:lnTo>
                <a:lnTo>
                  <a:pt x="0" y="348275"/>
                </a:lnTo>
                <a:lnTo>
                  <a:pt x="203200" y="0"/>
                </a:lnTo>
                <a:close/>
              </a:path>
            </a:pathLst>
          </a:custGeom>
          <a:solidFill>
            <a:srgbClr val="F5D6C1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43687" y="2423794"/>
            <a:ext cx="985710" cy="6469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400000">
            <a:off x="460609" y="6945410"/>
            <a:ext cx="5395669" cy="7964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40804" y="-2434298"/>
            <a:ext cx="6602765" cy="48580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10037" y="7878010"/>
            <a:ext cx="3462763" cy="185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411983" y="7878010"/>
            <a:ext cx="1728484" cy="192053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164104" y="857250"/>
            <a:ext cx="10085296" cy="152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 Bold"/>
              </a:rPr>
              <a:t>Big Questions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55446" y="3175553"/>
            <a:ext cx="10942400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 dirty="0">
                <a:solidFill>
                  <a:srgbClr val="190852"/>
                </a:solidFill>
                <a:latin typeface="Quicksand Bold"/>
              </a:rPr>
              <a:t>Does water disappear?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743687" y="5787858"/>
            <a:ext cx="13235332" cy="1771044"/>
            <a:chOff x="0" y="0"/>
            <a:chExt cx="2602724" cy="3482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08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308980" y="5380492"/>
            <a:ext cx="13235332" cy="1771044"/>
          </a:xfrm>
          <a:custGeom>
            <a:avLst/>
            <a:gdLst/>
            <a:ahLst/>
            <a:cxnLst/>
            <a:rect l="l" t="t" r="r" b="b"/>
            <a:pathLst>
              <a:path w="2602724" h="348275">
                <a:moveTo>
                  <a:pt x="203200" y="0"/>
                </a:moveTo>
                <a:lnTo>
                  <a:pt x="2602724" y="0"/>
                </a:lnTo>
                <a:lnTo>
                  <a:pt x="2399524" y="348275"/>
                </a:lnTo>
                <a:lnTo>
                  <a:pt x="0" y="348275"/>
                </a:lnTo>
                <a:lnTo>
                  <a:pt x="203200" y="0"/>
                </a:lnTo>
                <a:close/>
              </a:path>
            </a:pathLst>
          </a:custGeom>
          <a:solidFill>
            <a:srgbClr val="F5D6C1"/>
          </a:solidFill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43687" y="5140874"/>
            <a:ext cx="985710" cy="64698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672800" y="5892633"/>
            <a:ext cx="10942400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AU" sz="5601" dirty="0">
                <a:solidFill>
                  <a:srgbClr val="190852"/>
                </a:solidFill>
                <a:latin typeface="Quicksand Bold"/>
              </a:rPr>
              <a:t>Is there ever new water? </a:t>
            </a:r>
            <a:endParaRPr lang="en-US" sz="5601" dirty="0">
              <a:solidFill>
                <a:srgbClr val="190852"/>
              </a:solidFill>
              <a:latin typeface="Quicksand Bold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D2A56B1-4A78-4FDA-AE2D-B4ECE66DB6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953188" y="9428800"/>
            <a:ext cx="2009775" cy="6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73855" y="-2556703"/>
            <a:ext cx="19461855" cy="78908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" y="4459470"/>
            <a:ext cx="11640758" cy="538035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1217295"/>
            <a:ext cx="17678399" cy="2485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 Bold"/>
              </a:rPr>
              <a:t>The Rhythm of the Rain</a:t>
            </a:r>
          </a:p>
          <a:p>
            <a:pPr algn="ctr"/>
            <a:r>
              <a:rPr lang="en-US" sz="5400" dirty="0">
                <a:solidFill>
                  <a:srgbClr val="190852"/>
                </a:solidFill>
                <a:latin typeface="Paytone One Bold"/>
              </a:rPr>
              <a:t>By Grahame Baker-Smith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62200" y="4978189"/>
            <a:ext cx="9448800" cy="1392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1"/>
              </a:lnSpc>
            </a:pPr>
            <a:r>
              <a:rPr lang="en-US" sz="4000" dirty="0">
                <a:solidFill>
                  <a:srgbClr val="190852"/>
                </a:solidFill>
                <a:latin typeface="Quicksand Bold"/>
              </a:rPr>
              <a:t>While we read the story, THINK about our BIG questions…! You might have an answer at the end.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DD29E-1AD6-469E-92DE-B301D0B2C5B7}"/>
              </a:ext>
            </a:extLst>
          </p:cNvPr>
          <p:cNvSpPr/>
          <p:nvPr/>
        </p:nvSpPr>
        <p:spPr>
          <a:xfrm>
            <a:off x="228600" y="6984290"/>
            <a:ext cx="14097000" cy="3105404"/>
          </a:xfrm>
          <a:prstGeom prst="rect">
            <a:avLst/>
          </a:prstGeom>
          <a:solidFill>
            <a:srgbClr val="1488D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1488D6"/>
              </a:solidFill>
            </a:endParaRPr>
          </a:p>
        </p:txBody>
      </p:sp>
      <p:pic>
        <p:nvPicPr>
          <p:cNvPr id="3074" name="Picture 2" descr="The Rhythm of the Rain by Grahame Baker-Smith | Goodreads">
            <a:extLst>
              <a:ext uri="{FF2B5EF4-FFF2-40B4-BE49-F238E27FC236}">
                <a16:creationId xmlns:a16="http://schemas.microsoft.com/office/drawing/2014/main" id="{53CE9A1F-6DCD-4FB7-A22B-C42A7432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4172477"/>
            <a:ext cx="4675474" cy="543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8016F564-0989-4C73-AADE-BF7BA8E60B6B}"/>
              </a:ext>
            </a:extLst>
          </p:cNvPr>
          <p:cNvSpPr txBox="1"/>
          <p:nvPr/>
        </p:nvSpPr>
        <p:spPr>
          <a:xfrm>
            <a:off x="228600" y="7387992"/>
            <a:ext cx="10942400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 dirty="0">
                <a:solidFill>
                  <a:schemeClr val="bg2"/>
                </a:solidFill>
                <a:latin typeface="Quicksand Bold"/>
              </a:rPr>
              <a:t>Does water disappear? 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EB4B8CF0-E415-4B6C-B372-906127255AD8}"/>
              </a:ext>
            </a:extLst>
          </p:cNvPr>
          <p:cNvSpPr txBox="1"/>
          <p:nvPr/>
        </p:nvSpPr>
        <p:spPr>
          <a:xfrm>
            <a:off x="2133600" y="8364714"/>
            <a:ext cx="10942400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AU" sz="5601" dirty="0">
                <a:solidFill>
                  <a:schemeClr val="bg2"/>
                </a:solidFill>
                <a:latin typeface="Quicksand Bold"/>
              </a:rPr>
              <a:t>Is there ever new water? </a:t>
            </a:r>
            <a:endParaRPr lang="en-US" sz="5601" dirty="0">
              <a:solidFill>
                <a:schemeClr val="bg2"/>
              </a:solidFill>
              <a:latin typeface="Quicksand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73855" y="5829300"/>
            <a:ext cx="19461855" cy="78908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799" y="266700"/>
            <a:ext cx="17678399" cy="2485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190852"/>
                </a:solidFill>
                <a:latin typeface="Paytone One Bold"/>
              </a:rPr>
              <a:t>The Rhythm of the Rain</a:t>
            </a:r>
          </a:p>
          <a:p>
            <a:pPr algn="ctr"/>
            <a:r>
              <a:rPr lang="en-US" sz="5400" dirty="0">
                <a:solidFill>
                  <a:srgbClr val="190852"/>
                </a:solidFill>
                <a:latin typeface="Paytone One Bold"/>
              </a:rPr>
              <a:t>By Grahame Baker-Smith</a:t>
            </a:r>
          </a:p>
        </p:txBody>
      </p:sp>
      <p:pic>
        <p:nvPicPr>
          <p:cNvPr id="10" name="Online Media 1" title="The Rhythm of The Rain by Grahame Baker-Smith (Read Aloud/Sleep Story)">
            <a:hlinkClick r:id="" action="ppaction://media"/>
            <a:extLst>
              <a:ext uri="{FF2B5EF4-FFF2-40B4-BE49-F238E27FC236}">
                <a16:creationId xmlns:a16="http://schemas.microsoft.com/office/drawing/2014/main" id="{143016C4-CC5A-4C25-9177-E796327D13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01950" y="2997994"/>
            <a:ext cx="12484100" cy="70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1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33272"/>
            <a:ext cx="2592030" cy="8954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96373" y="8229600"/>
            <a:ext cx="2091627" cy="2057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04749" y="3052365"/>
            <a:ext cx="13235332" cy="1771044"/>
            <a:chOff x="0" y="0"/>
            <a:chExt cx="2602724" cy="348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085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094" y="2616975"/>
            <a:ext cx="13235332" cy="1771044"/>
            <a:chOff x="0" y="0"/>
            <a:chExt cx="2602724" cy="348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2801" y="2377356"/>
            <a:ext cx="985710" cy="6469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460609" y="6945410"/>
            <a:ext cx="5395669" cy="79640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40804" y="-2434298"/>
            <a:ext cx="6602765" cy="48580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0037" y="7878010"/>
            <a:ext cx="3462763" cy="185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411983" y="7878010"/>
            <a:ext cx="1728484" cy="192053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22800" y="948305"/>
            <a:ext cx="13418003" cy="1390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4800" dirty="0">
                <a:solidFill>
                  <a:srgbClr val="190852"/>
                </a:solidFill>
                <a:latin typeface="Paytone One Bold"/>
              </a:rPr>
              <a:t>Can we answer our BIG Questions?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4560" y="3129115"/>
            <a:ext cx="10942400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 dirty="0">
                <a:solidFill>
                  <a:srgbClr val="190852"/>
                </a:solidFill>
                <a:latin typeface="Quicksand Bold"/>
              </a:rPr>
              <a:t>Does water disappear?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22801" y="5741420"/>
            <a:ext cx="13235332" cy="1771044"/>
            <a:chOff x="0" y="0"/>
            <a:chExt cx="2602724" cy="3482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9085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8094" y="5334054"/>
            <a:ext cx="13235332" cy="1771044"/>
            <a:chOff x="0" y="0"/>
            <a:chExt cx="2602724" cy="3482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602724" cy="348275"/>
            </a:xfrm>
            <a:custGeom>
              <a:avLst/>
              <a:gdLst/>
              <a:ahLst/>
              <a:cxnLst/>
              <a:rect l="l" t="t" r="r" b="b"/>
              <a:pathLst>
                <a:path w="2602724" h="348275">
                  <a:moveTo>
                    <a:pt x="203200" y="0"/>
                  </a:moveTo>
                  <a:lnTo>
                    <a:pt x="2602724" y="0"/>
                  </a:lnTo>
                  <a:lnTo>
                    <a:pt x="2399524" y="348275"/>
                  </a:lnTo>
                  <a:lnTo>
                    <a:pt x="0" y="348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DB1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2801" y="5094436"/>
            <a:ext cx="985710" cy="646984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451914" y="5846195"/>
            <a:ext cx="10942400" cy="7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AU" sz="5601" dirty="0">
                <a:solidFill>
                  <a:srgbClr val="190852"/>
                </a:solidFill>
                <a:latin typeface="Quicksand Bold"/>
              </a:rPr>
              <a:t>Is there ever new water? </a:t>
            </a:r>
            <a:endParaRPr lang="en-US" sz="5601" dirty="0">
              <a:solidFill>
                <a:srgbClr val="190852"/>
              </a:solidFill>
              <a:latin typeface="Quicksand Bold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DE6BB9C1-322E-43C8-A5FF-4E68462B549F}"/>
              </a:ext>
            </a:extLst>
          </p:cNvPr>
          <p:cNvSpPr/>
          <p:nvPr/>
        </p:nvSpPr>
        <p:spPr>
          <a:xfrm>
            <a:off x="13221522" y="2616975"/>
            <a:ext cx="13235332" cy="1771044"/>
          </a:xfrm>
          <a:custGeom>
            <a:avLst/>
            <a:gdLst/>
            <a:ahLst/>
            <a:cxnLst/>
            <a:rect l="l" t="t" r="r" b="b"/>
            <a:pathLst>
              <a:path w="2602724" h="348275">
                <a:moveTo>
                  <a:pt x="203200" y="0"/>
                </a:moveTo>
                <a:lnTo>
                  <a:pt x="2602724" y="0"/>
                </a:lnTo>
                <a:lnTo>
                  <a:pt x="2399524" y="348275"/>
                </a:lnTo>
                <a:lnTo>
                  <a:pt x="0" y="348275"/>
                </a:lnTo>
                <a:lnTo>
                  <a:pt x="203200" y="0"/>
                </a:lnTo>
                <a:close/>
              </a:path>
            </a:pathLst>
          </a:custGeom>
          <a:solidFill>
            <a:srgbClr val="F8DB19"/>
          </a:solidFill>
        </p:spPr>
        <p:txBody>
          <a:bodyPr/>
          <a:lstStyle/>
          <a:p>
            <a:endParaRPr lang="en-AU" dirty="0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48FCAFFD-67C0-44F6-93BD-2A7086DACD37}"/>
              </a:ext>
            </a:extLst>
          </p:cNvPr>
          <p:cNvSpPr/>
          <p:nvPr/>
        </p:nvSpPr>
        <p:spPr>
          <a:xfrm>
            <a:off x="13221522" y="5334054"/>
            <a:ext cx="13235332" cy="1771044"/>
          </a:xfrm>
          <a:custGeom>
            <a:avLst/>
            <a:gdLst/>
            <a:ahLst/>
            <a:cxnLst/>
            <a:rect l="l" t="t" r="r" b="b"/>
            <a:pathLst>
              <a:path w="2602724" h="348275">
                <a:moveTo>
                  <a:pt x="203200" y="0"/>
                </a:moveTo>
                <a:lnTo>
                  <a:pt x="2602724" y="0"/>
                </a:lnTo>
                <a:lnTo>
                  <a:pt x="2399524" y="348275"/>
                </a:lnTo>
                <a:lnTo>
                  <a:pt x="0" y="348275"/>
                </a:lnTo>
                <a:lnTo>
                  <a:pt x="203200" y="0"/>
                </a:lnTo>
                <a:close/>
              </a:path>
            </a:pathLst>
          </a:custGeom>
          <a:solidFill>
            <a:srgbClr val="F8DB19"/>
          </a:solidFill>
        </p:spPr>
        <p:txBody>
          <a:bodyPr/>
          <a:lstStyle/>
          <a:p>
            <a:endParaRPr lang="en-AU" dirty="0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B212BC20-D6DE-4767-97B8-469B32BE7CF5}"/>
              </a:ext>
            </a:extLst>
          </p:cNvPr>
          <p:cNvSpPr txBox="1"/>
          <p:nvPr/>
        </p:nvSpPr>
        <p:spPr>
          <a:xfrm>
            <a:off x="15272122" y="3174168"/>
            <a:ext cx="1931928" cy="748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 dirty="0">
                <a:solidFill>
                  <a:srgbClr val="190852"/>
                </a:solidFill>
                <a:latin typeface="Quicksand Bold"/>
              </a:rPr>
              <a:t>NO!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C9D9C29F-6BF8-4B1C-A4A3-DEB30E27B20C}"/>
              </a:ext>
            </a:extLst>
          </p:cNvPr>
          <p:cNvSpPr txBox="1"/>
          <p:nvPr/>
        </p:nvSpPr>
        <p:spPr>
          <a:xfrm>
            <a:off x="15230409" y="5872697"/>
            <a:ext cx="1931928" cy="748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3"/>
              </a:lnSpc>
            </a:pPr>
            <a:r>
              <a:rPr lang="en-US" sz="5601" dirty="0">
                <a:solidFill>
                  <a:srgbClr val="190852"/>
                </a:solidFill>
                <a:latin typeface="Quicksand Bold"/>
              </a:rPr>
              <a:t>NO!</a:t>
            </a: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BF0E7D3E-870D-47CE-B81F-5CCED22FB664}"/>
              </a:ext>
            </a:extLst>
          </p:cNvPr>
          <p:cNvSpPr/>
          <p:nvPr/>
        </p:nvSpPr>
        <p:spPr>
          <a:xfrm>
            <a:off x="11582400" y="3174168"/>
            <a:ext cx="3302243" cy="703205"/>
          </a:xfrm>
          <a:prstGeom prst="rightArrow">
            <a:avLst/>
          </a:prstGeom>
          <a:solidFill>
            <a:srgbClr val="D66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303FC2DA-C824-4A78-B9C9-910E9BDB6EFA}"/>
              </a:ext>
            </a:extLst>
          </p:cNvPr>
          <p:cNvSpPr/>
          <p:nvPr/>
        </p:nvSpPr>
        <p:spPr>
          <a:xfrm>
            <a:off x="11734800" y="5865553"/>
            <a:ext cx="3302243" cy="703205"/>
          </a:xfrm>
          <a:prstGeom prst="rightArrow">
            <a:avLst/>
          </a:prstGeom>
          <a:solidFill>
            <a:srgbClr val="D66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3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727780-c270-4250-bcb1-b7b1139523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CCA879550FC498C0F1FF7201F7519" ma:contentTypeVersion="13" ma:contentTypeDescription="Create a new document." ma:contentTypeScope="" ma:versionID="3dcfba425ab7c1cc1aade10de81a085b">
  <xsd:schema xmlns:xsd="http://www.w3.org/2001/XMLSchema" xmlns:xs="http://www.w3.org/2001/XMLSchema" xmlns:p="http://schemas.microsoft.com/office/2006/metadata/properties" xmlns:ns3="32727780-c270-4250-bcb1-b7b113952346" xmlns:ns4="147bc62b-2e5e-4df7-81c4-e19a548f5180" targetNamespace="http://schemas.microsoft.com/office/2006/metadata/properties" ma:root="true" ma:fieldsID="d3e14cfcd092839c99c62e8a2f2d4a93" ns3:_="" ns4:_="">
    <xsd:import namespace="32727780-c270-4250-bcb1-b7b113952346"/>
    <xsd:import namespace="147bc62b-2e5e-4df7-81c4-e19a548f51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27780-c270-4250-bcb1-b7b113952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bc62b-2e5e-4df7-81c4-e19a548f51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6A1B4-6DF2-467A-ADF2-DD5E66534EEF}">
  <ds:schemaRefs>
    <ds:schemaRef ds:uri="http://purl.org/dc/elements/1.1/"/>
    <ds:schemaRef ds:uri="http://schemas.microsoft.com/office/2006/metadata/properties"/>
    <ds:schemaRef ds:uri="32727780-c270-4250-bcb1-b7b11395234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47bc62b-2e5e-4df7-81c4-e19a548f51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9DFA05-BF4B-4ED0-AA8A-C63EC74A2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B7391C-02D1-440B-AACB-D955725A0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27780-c270-4250-bcb1-b7b113952346"/>
    <ds:schemaRef ds:uri="147bc62b-2e5e-4df7-81c4-e19a548f51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587</Words>
  <Application>Microsoft Office PowerPoint</Application>
  <PresentationFormat>Custom</PresentationFormat>
  <Paragraphs>134</Paragraphs>
  <Slides>24</Slides>
  <Notes>1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Paytone One</vt:lpstr>
      <vt:lpstr>Segoe UI Light</vt:lpstr>
      <vt:lpstr>Arial</vt:lpstr>
      <vt:lpstr>Quicksand Bold</vt:lpstr>
      <vt:lpstr>Calibri</vt:lpstr>
      <vt:lpstr>Paytone One Bold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</dc:title>
  <dc:creator>John McDonald</dc:creator>
  <cp:lastModifiedBy>John McDonald</cp:lastModifiedBy>
  <cp:revision>28</cp:revision>
  <dcterms:created xsi:type="dcterms:W3CDTF">2006-08-16T00:00:00Z</dcterms:created>
  <dcterms:modified xsi:type="dcterms:W3CDTF">2023-05-16T02:44:58Z</dcterms:modified>
  <dc:identifier>DAFiShJkkU8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0x010100774CCA879550FC498C0F1FF7201F7519</vt:lpwstr>
  </property>
</Properties>
</file>